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webextensions/webextension2.xml" ContentType="application/vnd.ms-office.webextens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3.xml" ContentType="application/vnd.ms-office.webextension+xml"/>
  <Override PartName="/ppt/notesSlides/notesSlide6.xml" ContentType="application/vnd.openxmlformats-officedocument.presentationml.notesSlide+xml"/>
  <Override PartName="/ppt/webextensions/webextension4.xml" ContentType="application/vnd.ms-office.webextension+xml"/>
  <Override PartName="/ppt/notesSlides/notesSlide7.xml" ContentType="application/vnd.openxmlformats-officedocument.presentationml.notesSlide+xml"/>
  <Override PartName="/ppt/webextensions/webextension5.xml" ContentType="application/vnd.ms-office.webextension+xml"/>
  <Override PartName="/ppt/webextensions/webextension6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9"/>
  </p:notesMasterIdLst>
  <p:sldIdLst>
    <p:sldId id="257" r:id="rId2"/>
    <p:sldId id="267" r:id="rId3"/>
    <p:sldId id="268" r:id="rId4"/>
    <p:sldId id="264" r:id="rId5"/>
    <p:sldId id="271" r:id="rId6"/>
    <p:sldId id="262" r:id="rId7"/>
    <p:sldId id="272" r:id="rId8"/>
    <p:sldId id="276" r:id="rId9"/>
    <p:sldId id="258" r:id="rId10"/>
    <p:sldId id="260" r:id="rId11"/>
    <p:sldId id="277" r:id="rId12"/>
    <p:sldId id="269" r:id="rId13"/>
    <p:sldId id="263" r:id="rId14"/>
    <p:sldId id="278" r:id="rId15"/>
    <p:sldId id="270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0FBCC8-7082-3C49-ADA1-E72090D8B735}" v="2304" dt="2023-04-30T22:06:11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6"/>
    <p:restoredTop sz="94601"/>
  </p:normalViewPr>
  <p:slideViewPr>
    <p:cSldViewPr snapToGrid="0">
      <p:cViewPr varScale="1">
        <p:scale>
          <a:sx n="104" d="100"/>
          <a:sy n="104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khar, Harishankar" userId="S::hsekhar@iu.edu::0c6500d7-0c7b-48b1-be7f-b8a08e095c38" providerId="AD" clId="Web-{DBF9EF2D-B770-4379-8FE0-B0881B067EDE}"/>
    <pc:docChg chg="modSld">
      <pc:chgData name="Sekhar, Harishankar" userId="S::hsekhar@iu.edu::0c6500d7-0c7b-48b1-be7f-b8a08e095c38" providerId="AD" clId="Web-{DBF9EF2D-B770-4379-8FE0-B0881B067EDE}" dt="2023-04-27T05:35:56.836" v="0" actId="1076"/>
      <pc:docMkLst>
        <pc:docMk/>
      </pc:docMkLst>
      <pc:sldChg chg="modSp">
        <pc:chgData name="Sekhar, Harishankar" userId="S::hsekhar@iu.edu::0c6500d7-0c7b-48b1-be7f-b8a08e095c38" providerId="AD" clId="Web-{DBF9EF2D-B770-4379-8FE0-B0881B067EDE}" dt="2023-04-27T05:35:56.836" v="0" actId="1076"/>
        <pc:sldMkLst>
          <pc:docMk/>
          <pc:sldMk cId="2664991576" sldId="264"/>
        </pc:sldMkLst>
        <pc:graphicFrameChg chg="mod">
          <ac:chgData name="Sekhar, Harishankar" userId="S::hsekhar@iu.edu::0c6500d7-0c7b-48b1-be7f-b8a08e095c38" providerId="AD" clId="Web-{DBF9EF2D-B770-4379-8FE0-B0881B067EDE}" dt="2023-04-27T05:35:56.836" v="0" actId="1076"/>
          <ac:graphicFrameMkLst>
            <pc:docMk/>
            <pc:sldMk cId="2664991576" sldId="264"/>
            <ac:graphicFrameMk id="9" creationId="{CA77BD3C-E3B6-B6EE-32CD-E237F96BC320}"/>
          </ac:graphicFrameMkLst>
        </pc:graphicFrameChg>
      </pc:sldChg>
    </pc:docChg>
  </pc:docChgLst>
  <pc:docChgLst>
    <pc:chgData name="Sekhar, Harishankar" userId="S::hsekhar@iu.edu::0c6500d7-0c7b-48b1-be7f-b8a08e095c38" providerId="AD" clId="Web-{2159B70F-79FC-9382-9AF0-D56432C00887}"/>
    <pc:docChg chg="modSld">
      <pc:chgData name="Sekhar, Harishankar" userId="S::hsekhar@iu.edu::0c6500d7-0c7b-48b1-be7f-b8a08e095c38" providerId="AD" clId="Web-{2159B70F-79FC-9382-9AF0-D56432C00887}" dt="2023-04-27T13:41:13.683" v="13" actId="20577"/>
      <pc:docMkLst>
        <pc:docMk/>
      </pc:docMkLst>
      <pc:sldChg chg="modSp">
        <pc:chgData name="Sekhar, Harishankar" userId="S::hsekhar@iu.edu::0c6500d7-0c7b-48b1-be7f-b8a08e095c38" providerId="AD" clId="Web-{2159B70F-79FC-9382-9AF0-D56432C00887}" dt="2023-04-27T13:41:13.683" v="13" actId="20577"/>
        <pc:sldMkLst>
          <pc:docMk/>
          <pc:sldMk cId="1817902165" sldId="268"/>
        </pc:sldMkLst>
        <pc:spChg chg="mod">
          <ac:chgData name="Sekhar, Harishankar" userId="S::hsekhar@iu.edu::0c6500d7-0c7b-48b1-be7f-b8a08e095c38" providerId="AD" clId="Web-{2159B70F-79FC-9382-9AF0-D56432C00887}" dt="2023-04-27T13:41:04.948" v="6" actId="20577"/>
          <ac:spMkLst>
            <pc:docMk/>
            <pc:sldMk cId="1817902165" sldId="268"/>
            <ac:spMk id="5" creationId="{44C0FB2B-99A1-2FDD-278E-4FF1799AFC41}"/>
          </ac:spMkLst>
        </pc:spChg>
        <pc:spChg chg="mod">
          <ac:chgData name="Sekhar, Harishankar" userId="S::hsekhar@iu.edu::0c6500d7-0c7b-48b1-be7f-b8a08e095c38" providerId="AD" clId="Web-{2159B70F-79FC-9382-9AF0-D56432C00887}" dt="2023-04-27T13:41:13.683" v="13" actId="20577"/>
          <ac:spMkLst>
            <pc:docMk/>
            <pc:sldMk cId="1817902165" sldId="268"/>
            <ac:spMk id="6" creationId="{DD13E11C-E9D5-0437-CBAB-657DE4064F67}"/>
          </ac:spMkLst>
        </pc:spChg>
      </pc:sldChg>
    </pc:docChg>
  </pc:docChgLst>
  <pc:docChgLst>
    <pc:chgData name="Lodha, Ayush Manojkumar" userId="a7a26963-fe9a-483c-bde4-72813885d64f" providerId="ADAL" clId="{C30FBCC8-7082-3C49-ADA1-E72090D8B735}"/>
    <pc:docChg chg="undo custSel addSld delSld modSld">
      <pc:chgData name="Lodha, Ayush Manojkumar" userId="a7a26963-fe9a-483c-bde4-72813885d64f" providerId="ADAL" clId="{C30FBCC8-7082-3C49-ADA1-E72090D8B735}" dt="2023-04-27T14:38:21.627" v="2810" actId="255"/>
      <pc:docMkLst>
        <pc:docMk/>
      </pc:docMkLst>
      <pc:sldChg chg="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1607976445" sldId="257"/>
        </pc:sldMkLst>
      </pc:sldChg>
      <pc:sldChg chg="addSp delSp modSp mod modTransition">
        <pc:chgData name="Lodha, Ayush Manojkumar" userId="a7a26963-fe9a-483c-bde4-72813885d64f" providerId="ADAL" clId="{C30FBCC8-7082-3C49-ADA1-E72090D8B735}" dt="2023-04-27T13:45:26.585" v="2632" actId="478"/>
        <pc:sldMkLst>
          <pc:docMk/>
          <pc:sldMk cId="1486293693" sldId="258"/>
        </pc:sldMkLst>
        <pc:spChg chg="del">
          <ac:chgData name="Lodha, Ayush Manojkumar" userId="a7a26963-fe9a-483c-bde4-72813885d64f" providerId="ADAL" clId="{C30FBCC8-7082-3C49-ADA1-E72090D8B735}" dt="2023-04-27T13:45:26.585" v="2632" actId="478"/>
          <ac:spMkLst>
            <pc:docMk/>
            <pc:sldMk cId="1486293693" sldId="258"/>
            <ac:spMk id="4" creationId="{CCBBF463-DE33-877B-723A-A01D7CE5FB55}"/>
          </ac:spMkLst>
        </pc:spChg>
        <pc:spChg chg="mod">
          <ac:chgData name="Lodha, Ayush Manojkumar" userId="a7a26963-fe9a-483c-bde4-72813885d64f" providerId="ADAL" clId="{C30FBCC8-7082-3C49-ADA1-E72090D8B735}" dt="2023-04-27T06:18:12.220" v="833" actId="14100"/>
          <ac:spMkLst>
            <pc:docMk/>
            <pc:sldMk cId="1486293693" sldId="258"/>
            <ac:spMk id="7" creationId="{08448758-C1CF-A89F-E4BE-71A1E86B0837}"/>
          </ac:spMkLst>
        </pc:spChg>
        <pc:spChg chg="add del mod">
          <ac:chgData name="Lodha, Ayush Manojkumar" userId="a7a26963-fe9a-483c-bde4-72813885d64f" providerId="ADAL" clId="{C30FBCC8-7082-3C49-ADA1-E72090D8B735}" dt="2023-04-27T06:58:38.732" v="2335" actId="478"/>
          <ac:spMkLst>
            <pc:docMk/>
            <pc:sldMk cId="1486293693" sldId="258"/>
            <ac:spMk id="13" creationId="{5B3A586E-EFED-DC4B-48C2-23FFD8DAC04C}"/>
          </ac:spMkLst>
        </pc:spChg>
        <pc:spChg chg="add del mod">
          <ac:chgData name="Lodha, Ayush Manojkumar" userId="a7a26963-fe9a-483c-bde4-72813885d64f" providerId="ADAL" clId="{C30FBCC8-7082-3C49-ADA1-E72090D8B735}" dt="2023-04-27T06:57:04.417" v="2299" actId="478"/>
          <ac:spMkLst>
            <pc:docMk/>
            <pc:sldMk cId="1486293693" sldId="258"/>
            <ac:spMk id="15" creationId="{AD579469-05BE-819C-E6CF-32F907F49EF7}"/>
          </ac:spMkLst>
        </pc:spChg>
        <pc:spChg chg="add mod">
          <ac:chgData name="Lodha, Ayush Manojkumar" userId="a7a26963-fe9a-483c-bde4-72813885d64f" providerId="ADAL" clId="{C30FBCC8-7082-3C49-ADA1-E72090D8B735}" dt="2023-04-27T06:59:15.618" v="2394" actId="1076"/>
          <ac:spMkLst>
            <pc:docMk/>
            <pc:sldMk cId="1486293693" sldId="258"/>
            <ac:spMk id="16" creationId="{4CD02233-5BCA-4E72-C2B8-31A2F9D2A514}"/>
          </ac:spMkLst>
        </pc:spChg>
        <pc:spChg chg="add del mod">
          <ac:chgData name="Lodha, Ayush Manojkumar" userId="a7a26963-fe9a-483c-bde4-72813885d64f" providerId="ADAL" clId="{C30FBCC8-7082-3C49-ADA1-E72090D8B735}" dt="2023-04-27T06:57:35.783" v="2307" actId="478"/>
          <ac:spMkLst>
            <pc:docMk/>
            <pc:sldMk cId="1486293693" sldId="258"/>
            <ac:spMk id="17" creationId="{55E9115E-D5AC-5BB7-85DE-A15EE7DDCE7B}"/>
          </ac:spMkLst>
        </pc:spChg>
        <pc:spChg chg="add del mod">
          <ac:chgData name="Lodha, Ayush Manojkumar" userId="a7a26963-fe9a-483c-bde4-72813885d64f" providerId="ADAL" clId="{C30FBCC8-7082-3C49-ADA1-E72090D8B735}" dt="2023-04-27T06:57:36.884" v="2308" actId="478"/>
          <ac:spMkLst>
            <pc:docMk/>
            <pc:sldMk cId="1486293693" sldId="258"/>
            <ac:spMk id="18" creationId="{3AB6319A-FA28-4675-DF33-93F574B02F53}"/>
          </ac:spMkLst>
        </pc:spChg>
        <pc:spChg chg="add mod">
          <ac:chgData name="Lodha, Ayush Manojkumar" userId="a7a26963-fe9a-483c-bde4-72813885d64f" providerId="ADAL" clId="{C30FBCC8-7082-3C49-ADA1-E72090D8B735}" dt="2023-04-27T06:59:42.918" v="2427" actId="1076"/>
          <ac:spMkLst>
            <pc:docMk/>
            <pc:sldMk cId="1486293693" sldId="258"/>
            <ac:spMk id="19" creationId="{A943459F-5B33-5F49-7D38-74955BB57C42}"/>
          </ac:spMkLst>
        </pc:spChg>
        <pc:spChg chg="add mod">
          <ac:chgData name="Lodha, Ayush Manojkumar" userId="a7a26963-fe9a-483c-bde4-72813885d64f" providerId="ADAL" clId="{C30FBCC8-7082-3C49-ADA1-E72090D8B735}" dt="2023-04-27T06:59:20.716" v="2396" actId="1076"/>
          <ac:spMkLst>
            <pc:docMk/>
            <pc:sldMk cId="1486293693" sldId="258"/>
            <ac:spMk id="20" creationId="{2A4DC38D-A24E-DCF3-E587-986F069DA7A1}"/>
          </ac:spMkLst>
        </pc:spChg>
        <pc:spChg chg="add mod">
          <ac:chgData name="Lodha, Ayush Manojkumar" userId="a7a26963-fe9a-483c-bde4-72813885d64f" providerId="ADAL" clId="{C30FBCC8-7082-3C49-ADA1-E72090D8B735}" dt="2023-04-27T06:59:35.884" v="2426" actId="20577"/>
          <ac:spMkLst>
            <pc:docMk/>
            <pc:sldMk cId="1486293693" sldId="258"/>
            <ac:spMk id="21" creationId="{81EADA7D-B54E-98CF-DC67-74D3C7945578}"/>
          </ac:spMkLst>
        </pc:spChg>
        <pc:spChg chg="add del mod">
          <ac:chgData name="Lodha, Ayush Manojkumar" userId="a7a26963-fe9a-483c-bde4-72813885d64f" providerId="ADAL" clId="{C30FBCC8-7082-3C49-ADA1-E72090D8B735}" dt="2023-04-27T07:00:34.519" v="2429"/>
          <ac:spMkLst>
            <pc:docMk/>
            <pc:sldMk cId="1486293693" sldId="258"/>
            <ac:spMk id="22" creationId="{DFFBD542-B497-0C70-3853-BACFCB952638}"/>
          </ac:spMkLst>
        </pc:spChg>
        <pc:spChg chg="add del mod">
          <ac:chgData name="Lodha, Ayush Manojkumar" userId="a7a26963-fe9a-483c-bde4-72813885d64f" providerId="ADAL" clId="{C30FBCC8-7082-3C49-ADA1-E72090D8B735}" dt="2023-04-27T07:00:37.293" v="2431"/>
          <ac:spMkLst>
            <pc:docMk/>
            <pc:sldMk cId="1486293693" sldId="258"/>
            <ac:spMk id="23" creationId="{2390EB2A-7178-B21B-9F1D-078496CDE811}"/>
          </ac:spMkLst>
        </pc:spChg>
        <pc:spChg chg="add mod">
          <ac:chgData name="Lodha, Ayush Manojkumar" userId="a7a26963-fe9a-483c-bde4-72813885d64f" providerId="ADAL" clId="{C30FBCC8-7082-3C49-ADA1-E72090D8B735}" dt="2023-04-27T07:01:05.818" v="2436" actId="207"/>
          <ac:spMkLst>
            <pc:docMk/>
            <pc:sldMk cId="1486293693" sldId="258"/>
            <ac:spMk id="24" creationId="{2CFCFA48-2051-1900-337A-93E4332D3621}"/>
          </ac:spMkLst>
        </pc:spChg>
        <pc:spChg chg="add mod">
          <ac:chgData name="Lodha, Ayush Manojkumar" userId="a7a26963-fe9a-483c-bde4-72813885d64f" providerId="ADAL" clId="{C30FBCC8-7082-3C49-ADA1-E72090D8B735}" dt="2023-04-27T07:01:13.236" v="2438" actId="1076"/>
          <ac:spMkLst>
            <pc:docMk/>
            <pc:sldMk cId="1486293693" sldId="258"/>
            <ac:spMk id="25" creationId="{F1EE711A-FEEF-BFD4-769B-7982E03542B7}"/>
          </ac:spMkLst>
        </pc:spChg>
        <pc:spChg chg="add mod">
          <ac:chgData name="Lodha, Ayush Manojkumar" userId="a7a26963-fe9a-483c-bde4-72813885d64f" providerId="ADAL" clId="{C30FBCC8-7082-3C49-ADA1-E72090D8B735}" dt="2023-04-27T07:01:19.285" v="2440" actId="1076"/>
          <ac:spMkLst>
            <pc:docMk/>
            <pc:sldMk cId="1486293693" sldId="258"/>
            <ac:spMk id="26" creationId="{5AD21821-3B88-2B3F-2318-E3857A8C4AB6}"/>
          </ac:spMkLst>
        </pc:spChg>
        <pc:spChg chg="add mod">
          <ac:chgData name="Lodha, Ayush Manojkumar" userId="a7a26963-fe9a-483c-bde4-72813885d64f" providerId="ADAL" clId="{C30FBCC8-7082-3C49-ADA1-E72090D8B735}" dt="2023-04-27T07:02:23.486" v="2448" actId="1076"/>
          <ac:spMkLst>
            <pc:docMk/>
            <pc:sldMk cId="1486293693" sldId="258"/>
            <ac:spMk id="28" creationId="{A9B4BF59-4730-BC34-510A-72D4447009CD}"/>
          </ac:spMkLst>
        </pc:spChg>
        <pc:spChg chg="add mod">
          <ac:chgData name="Lodha, Ayush Manojkumar" userId="a7a26963-fe9a-483c-bde4-72813885d64f" providerId="ADAL" clId="{C30FBCC8-7082-3C49-ADA1-E72090D8B735}" dt="2023-04-27T07:02:59.578" v="2453" actId="1076"/>
          <ac:spMkLst>
            <pc:docMk/>
            <pc:sldMk cId="1486293693" sldId="258"/>
            <ac:spMk id="30" creationId="{7B363959-32C9-1808-FB00-A048B5947579}"/>
          </ac:spMkLst>
        </pc:spChg>
        <pc:spChg chg="add mod">
          <ac:chgData name="Lodha, Ayush Manojkumar" userId="a7a26963-fe9a-483c-bde4-72813885d64f" providerId="ADAL" clId="{C30FBCC8-7082-3C49-ADA1-E72090D8B735}" dt="2023-04-27T07:03:35.499" v="2458" actId="255"/>
          <ac:spMkLst>
            <pc:docMk/>
            <pc:sldMk cId="1486293693" sldId="258"/>
            <ac:spMk id="32" creationId="{E667043C-18EB-F101-6FF1-767F8C561172}"/>
          </ac:spMkLst>
        </pc:spChg>
        <pc:spChg chg="add mod">
          <ac:chgData name="Lodha, Ayush Manojkumar" userId="a7a26963-fe9a-483c-bde4-72813885d64f" providerId="ADAL" clId="{C30FBCC8-7082-3C49-ADA1-E72090D8B735}" dt="2023-04-27T07:04:36.818" v="2469" actId="255"/>
          <ac:spMkLst>
            <pc:docMk/>
            <pc:sldMk cId="1486293693" sldId="258"/>
            <ac:spMk id="34" creationId="{291AA109-B40D-8C45-6018-A234231E8A43}"/>
          </ac:spMkLst>
        </pc:spChg>
        <pc:graphicFrameChg chg="del">
          <ac:chgData name="Lodha, Ayush Manojkumar" userId="a7a26963-fe9a-483c-bde4-72813885d64f" providerId="ADAL" clId="{C30FBCC8-7082-3C49-ADA1-E72090D8B735}" dt="2023-04-27T05:38:21.680" v="0" actId="478"/>
          <ac:graphicFrameMkLst>
            <pc:docMk/>
            <pc:sldMk cId="1486293693" sldId="258"/>
            <ac:graphicFrameMk id="2" creationId="{8CA54B8F-BAA8-E971-F7BD-600774346961}"/>
          </ac:graphicFrameMkLst>
        </pc:graphicFrameChg>
        <pc:graphicFrameChg chg="mod">
          <ac:chgData name="Lodha, Ayush Manojkumar" userId="a7a26963-fe9a-483c-bde4-72813885d64f" providerId="ADAL" clId="{C30FBCC8-7082-3C49-ADA1-E72090D8B735}" dt="2023-04-27T06:18:01.553" v="831" actId="14100"/>
          <ac:graphicFrameMkLst>
            <pc:docMk/>
            <pc:sldMk cId="1486293693" sldId="258"/>
            <ac:graphicFrameMk id="11" creationId="{31BB8054-AEAF-C18A-30D4-CBA506CA9EDF}"/>
          </ac:graphicFrameMkLst>
        </pc:graphicFrameChg>
      </pc:sldChg>
      <pc:sldChg chg="addSp delSp modSp mod modTransition">
        <pc:chgData name="Lodha, Ayush Manojkumar" userId="a7a26963-fe9a-483c-bde4-72813885d64f" providerId="ADAL" clId="{C30FBCC8-7082-3C49-ADA1-E72090D8B735}" dt="2023-04-27T13:45:30.191" v="2633" actId="478"/>
        <pc:sldMkLst>
          <pc:docMk/>
          <pc:sldMk cId="1140445740" sldId="260"/>
        </pc:sldMkLst>
        <pc:spChg chg="add mod">
          <ac:chgData name="Lodha, Ayush Manojkumar" userId="a7a26963-fe9a-483c-bde4-72813885d64f" providerId="ADAL" clId="{C30FBCC8-7082-3C49-ADA1-E72090D8B735}" dt="2023-04-27T06:56:23.700" v="2295" actId="20577"/>
          <ac:spMkLst>
            <pc:docMk/>
            <pc:sldMk cId="1140445740" sldId="260"/>
            <ac:spMk id="3" creationId="{B24B85F5-6C1B-19E5-EF60-59EF11DF1C53}"/>
          </ac:spMkLst>
        </pc:spChg>
        <pc:spChg chg="del">
          <ac:chgData name="Lodha, Ayush Manojkumar" userId="a7a26963-fe9a-483c-bde4-72813885d64f" providerId="ADAL" clId="{C30FBCC8-7082-3C49-ADA1-E72090D8B735}" dt="2023-04-27T13:45:30.191" v="2633" actId="478"/>
          <ac:spMkLst>
            <pc:docMk/>
            <pc:sldMk cId="1140445740" sldId="260"/>
            <ac:spMk id="5" creationId="{6E862BAC-07D1-68AD-4BAC-C628355F9730}"/>
          </ac:spMkLst>
        </pc:spChg>
        <pc:spChg chg="mod">
          <ac:chgData name="Lodha, Ayush Manojkumar" userId="a7a26963-fe9a-483c-bde4-72813885d64f" providerId="ADAL" clId="{C30FBCC8-7082-3C49-ADA1-E72090D8B735}" dt="2023-04-27T06:18:17.086" v="834" actId="14100"/>
          <ac:spMkLst>
            <pc:docMk/>
            <pc:sldMk cId="1140445740" sldId="260"/>
            <ac:spMk id="7" creationId="{08448758-C1CF-A89F-E4BE-71A1E86B0837}"/>
          </ac:spMkLst>
        </pc:spChg>
        <pc:graphicFrameChg chg="mod">
          <ac:chgData name="Lodha, Ayush Manojkumar" userId="a7a26963-fe9a-483c-bde4-72813885d64f" providerId="ADAL" clId="{C30FBCC8-7082-3C49-ADA1-E72090D8B735}" dt="2023-04-27T06:17:54.470" v="830" actId="14100"/>
          <ac:graphicFrameMkLst>
            <pc:docMk/>
            <pc:sldMk cId="1140445740" sldId="260"/>
            <ac:graphicFrameMk id="2" creationId="{71E3ED23-DB24-E3F4-450D-1EACE698F348}"/>
          </ac:graphicFrameMkLst>
        </pc:graphicFrameChg>
      </pc:sldChg>
      <pc:sldChg chg="addSp delSp modSp mod 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3398147543" sldId="262"/>
        </pc:sldMkLst>
        <pc:spChg chg="del">
          <ac:chgData name="Lodha, Ayush Manojkumar" userId="a7a26963-fe9a-483c-bde4-72813885d64f" providerId="ADAL" clId="{C30FBCC8-7082-3C49-ADA1-E72090D8B735}" dt="2023-04-27T05:58:56.873" v="68" actId="478"/>
          <ac:spMkLst>
            <pc:docMk/>
            <pc:sldMk cId="3398147543" sldId="262"/>
            <ac:spMk id="9" creationId="{52AF893E-4172-0862-8C55-0204CC8B3CF8}"/>
          </ac:spMkLst>
        </pc:spChg>
        <pc:spChg chg="add mod">
          <ac:chgData name="Lodha, Ayush Manojkumar" userId="a7a26963-fe9a-483c-bde4-72813885d64f" providerId="ADAL" clId="{C30FBCC8-7082-3C49-ADA1-E72090D8B735}" dt="2023-04-27T06:00:04.224" v="236" actId="122"/>
          <ac:spMkLst>
            <pc:docMk/>
            <pc:sldMk cId="3398147543" sldId="262"/>
            <ac:spMk id="12" creationId="{09286A83-7E22-C397-E86E-F449B9CFD0C2}"/>
          </ac:spMkLst>
        </pc:spChg>
        <pc:spChg chg="add mod">
          <ac:chgData name="Lodha, Ayush Manojkumar" userId="a7a26963-fe9a-483c-bde4-72813885d64f" providerId="ADAL" clId="{C30FBCC8-7082-3C49-ADA1-E72090D8B735}" dt="2023-04-27T06:00:22.011" v="250" actId="115"/>
          <ac:spMkLst>
            <pc:docMk/>
            <pc:sldMk cId="3398147543" sldId="262"/>
            <ac:spMk id="13" creationId="{62988E25-FB5A-9D61-83A1-049A33851240}"/>
          </ac:spMkLst>
        </pc:spChg>
        <pc:graphicFrameChg chg="del">
          <ac:chgData name="Lodha, Ayush Manojkumar" userId="a7a26963-fe9a-483c-bde4-72813885d64f" providerId="ADAL" clId="{C30FBCC8-7082-3C49-ADA1-E72090D8B735}" dt="2023-04-27T05:58:54.335" v="67" actId="478"/>
          <ac:graphicFrameMkLst>
            <pc:docMk/>
            <pc:sldMk cId="3398147543" sldId="262"/>
            <ac:graphicFrameMk id="8" creationId="{17831AF7-9966-5AEA-959C-2118907EC80F}"/>
          </ac:graphicFrameMkLst>
        </pc:graphicFrameChg>
      </pc:sldChg>
      <pc:sldChg chg="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1335856454" sldId="263"/>
        </pc:sldMkLst>
      </pc:sldChg>
      <pc:sldChg chg="delSp modSp mod modTransition">
        <pc:chgData name="Lodha, Ayush Manojkumar" userId="a7a26963-fe9a-483c-bde4-72813885d64f" providerId="ADAL" clId="{C30FBCC8-7082-3C49-ADA1-E72090D8B735}" dt="2023-04-27T14:02:33.369" v="2780" actId="120"/>
        <pc:sldMkLst>
          <pc:docMk/>
          <pc:sldMk cId="2664991576" sldId="264"/>
        </pc:sldMkLst>
        <pc:spChg chg="mod">
          <ac:chgData name="Lodha, Ayush Manojkumar" userId="a7a26963-fe9a-483c-bde4-72813885d64f" providerId="ADAL" clId="{C30FBCC8-7082-3C49-ADA1-E72090D8B735}" dt="2023-04-27T14:02:33.369" v="2780" actId="120"/>
          <ac:spMkLst>
            <pc:docMk/>
            <pc:sldMk cId="2664991576" sldId="264"/>
            <ac:spMk id="10" creationId="{DD8082AF-D31C-6393-F1E0-24C7346E99F8}"/>
          </ac:spMkLst>
        </pc:spChg>
        <pc:graphicFrameChg chg="del">
          <ac:chgData name="Lodha, Ayush Manojkumar" userId="a7a26963-fe9a-483c-bde4-72813885d64f" providerId="ADAL" clId="{C30FBCC8-7082-3C49-ADA1-E72090D8B735}" dt="2023-04-27T05:44:18.021" v="1" actId="478"/>
          <ac:graphicFrameMkLst>
            <pc:docMk/>
            <pc:sldMk cId="2664991576" sldId="264"/>
            <ac:graphicFrameMk id="2" creationId="{DE15E853-749F-0A87-C890-68190F8AD15A}"/>
          </ac:graphicFrameMkLst>
        </pc:graphicFrameChg>
        <pc:graphicFrameChg chg="mod">
          <ac:chgData name="Lodha, Ayush Manojkumar" userId="a7a26963-fe9a-483c-bde4-72813885d64f" providerId="ADAL" clId="{C30FBCC8-7082-3C49-ADA1-E72090D8B735}" dt="2023-04-27T13:55:05" v="2636" actId="1076"/>
          <ac:graphicFrameMkLst>
            <pc:docMk/>
            <pc:sldMk cId="2664991576" sldId="264"/>
            <ac:graphicFrameMk id="9" creationId="{CA77BD3C-E3B6-B6EE-32CD-E237F96BC320}"/>
          </ac:graphicFrameMkLst>
        </pc:graphicFrameChg>
      </pc:sldChg>
      <pc:sldChg chg="del modTransition">
        <pc:chgData name="Lodha, Ayush Manojkumar" userId="a7a26963-fe9a-483c-bde4-72813885d64f" providerId="ADAL" clId="{C30FBCC8-7082-3C49-ADA1-E72090D8B735}" dt="2023-04-27T13:25:50.837" v="2478" actId="2696"/>
        <pc:sldMkLst>
          <pc:docMk/>
          <pc:sldMk cId="1029264300" sldId="266"/>
        </pc:sldMkLst>
      </pc:sldChg>
      <pc:sldChg chg="modSp mod modTransition">
        <pc:chgData name="Lodha, Ayush Manojkumar" userId="a7a26963-fe9a-483c-bde4-72813885d64f" providerId="ADAL" clId="{C30FBCC8-7082-3C49-ADA1-E72090D8B735}" dt="2023-04-27T13:26:05.250" v="2492" actId="1076"/>
        <pc:sldMkLst>
          <pc:docMk/>
          <pc:sldMk cId="3414689449" sldId="267"/>
        </pc:sldMkLst>
        <pc:spChg chg="mod">
          <ac:chgData name="Lodha, Ayush Manojkumar" userId="a7a26963-fe9a-483c-bde4-72813885d64f" providerId="ADAL" clId="{C30FBCC8-7082-3C49-ADA1-E72090D8B735}" dt="2023-04-27T13:26:05.250" v="2492" actId="1076"/>
          <ac:spMkLst>
            <pc:docMk/>
            <pc:sldMk cId="3414689449" sldId="267"/>
            <ac:spMk id="5" creationId="{268352AB-59D2-C48B-89DF-5E10F074F7D1}"/>
          </ac:spMkLst>
        </pc:spChg>
      </pc:sldChg>
      <pc:sldChg chg="modSp mod modTransition">
        <pc:chgData name="Lodha, Ayush Manojkumar" userId="a7a26963-fe9a-483c-bde4-72813885d64f" providerId="ADAL" clId="{C30FBCC8-7082-3C49-ADA1-E72090D8B735}" dt="2023-04-27T13:37:49.561" v="2631" actId="20577"/>
        <pc:sldMkLst>
          <pc:docMk/>
          <pc:sldMk cId="1817902165" sldId="268"/>
        </pc:sldMkLst>
        <pc:spChg chg="mod">
          <ac:chgData name="Lodha, Ayush Manojkumar" userId="a7a26963-fe9a-483c-bde4-72813885d64f" providerId="ADAL" clId="{C30FBCC8-7082-3C49-ADA1-E72090D8B735}" dt="2023-04-27T13:37:49.561" v="2631" actId="20577"/>
          <ac:spMkLst>
            <pc:docMk/>
            <pc:sldMk cId="1817902165" sldId="268"/>
            <ac:spMk id="5" creationId="{44C0FB2B-99A1-2FDD-278E-4FF1799AFC41}"/>
          </ac:spMkLst>
        </pc:spChg>
      </pc:sldChg>
      <pc:sldChg chg="addSp delSp modSp mod modTransition">
        <pc:chgData name="Lodha, Ayush Manojkumar" userId="a7a26963-fe9a-483c-bde4-72813885d64f" providerId="ADAL" clId="{C30FBCC8-7082-3C49-ADA1-E72090D8B735}" dt="2023-04-27T13:45:40.346" v="2634" actId="478"/>
        <pc:sldMkLst>
          <pc:docMk/>
          <pc:sldMk cId="3323598091" sldId="269"/>
        </pc:sldMkLst>
        <pc:spChg chg="del">
          <ac:chgData name="Lodha, Ayush Manojkumar" userId="a7a26963-fe9a-483c-bde4-72813885d64f" providerId="ADAL" clId="{C30FBCC8-7082-3C49-ADA1-E72090D8B735}" dt="2023-04-27T13:45:40.346" v="2634" actId="478"/>
          <ac:spMkLst>
            <pc:docMk/>
            <pc:sldMk cId="3323598091" sldId="269"/>
            <ac:spMk id="2" creationId="{70B5B69C-3DA7-EF7E-FF5D-ABD53E8F2EBB}"/>
          </ac:spMkLst>
        </pc:spChg>
        <pc:spChg chg="mod">
          <ac:chgData name="Lodha, Ayush Manojkumar" userId="a7a26963-fe9a-483c-bde4-72813885d64f" providerId="ADAL" clId="{C30FBCC8-7082-3C49-ADA1-E72090D8B735}" dt="2023-04-27T06:24:21.939" v="953" actId="1076"/>
          <ac:spMkLst>
            <pc:docMk/>
            <pc:sldMk cId="3323598091" sldId="269"/>
            <ac:spMk id="4" creationId="{A476CCDB-B0C9-6F53-5D53-B269D41099DB}"/>
          </ac:spMkLst>
        </pc:spChg>
        <pc:spChg chg="add mod">
          <ac:chgData name="Lodha, Ayush Manojkumar" userId="a7a26963-fe9a-483c-bde4-72813885d64f" providerId="ADAL" clId="{C30FBCC8-7082-3C49-ADA1-E72090D8B735}" dt="2023-04-27T06:24:30.239" v="956" actId="1076"/>
          <ac:spMkLst>
            <pc:docMk/>
            <pc:sldMk cId="3323598091" sldId="269"/>
            <ac:spMk id="5" creationId="{7796B05E-9A99-4C71-B255-760910666A09}"/>
          </ac:spMkLst>
        </pc:spChg>
        <pc:picChg chg="add del mod">
          <ac:chgData name="Lodha, Ayush Manojkumar" userId="a7a26963-fe9a-483c-bde4-72813885d64f" providerId="ADAL" clId="{C30FBCC8-7082-3C49-ADA1-E72090D8B735}" dt="2023-04-27T05:51:29.379" v="7" actId="478"/>
          <ac:picMkLst>
            <pc:docMk/>
            <pc:sldMk cId="3323598091" sldId="269"/>
            <ac:picMk id="6146" creationId="{C3FF2BD4-DA9A-6088-FDF6-05B522782000}"/>
          </ac:picMkLst>
        </pc:picChg>
        <pc:picChg chg="add mod">
          <ac:chgData name="Lodha, Ayush Manojkumar" userId="a7a26963-fe9a-483c-bde4-72813885d64f" providerId="ADAL" clId="{C30FBCC8-7082-3C49-ADA1-E72090D8B735}" dt="2023-04-27T06:24:32.555" v="957" actId="1076"/>
          <ac:picMkLst>
            <pc:docMk/>
            <pc:sldMk cId="3323598091" sldId="269"/>
            <ac:picMk id="6148" creationId="{DACE3BE7-E802-527F-4DE5-DFF9E33DF711}"/>
          </ac:picMkLst>
        </pc:picChg>
      </pc:sldChg>
      <pc:sldChg chg="addSp delSp modSp new mod 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4172258282" sldId="270"/>
        </pc:sldMkLst>
        <pc:spChg chg="del">
          <ac:chgData name="Lodha, Ayush Manojkumar" userId="a7a26963-fe9a-483c-bde4-72813885d64f" providerId="ADAL" clId="{C30FBCC8-7082-3C49-ADA1-E72090D8B735}" dt="2023-04-27T05:54:14.533" v="46" actId="478"/>
          <ac:spMkLst>
            <pc:docMk/>
            <pc:sldMk cId="4172258282" sldId="270"/>
            <ac:spMk id="2" creationId="{4BE87BE3-5203-E332-E79E-0AFE5988CFE6}"/>
          </ac:spMkLst>
        </pc:spChg>
        <pc:spChg chg="del">
          <ac:chgData name="Lodha, Ayush Manojkumar" userId="a7a26963-fe9a-483c-bde4-72813885d64f" providerId="ADAL" clId="{C30FBCC8-7082-3C49-ADA1-E72090D8B735}" dt="2023-04-27T05:54:18.322" v="47" actId="478"/>
          <ac:spMkLst>
            <pc:docMk/>
            <pc:sldMk cId="4172258282" sldId="270"/>
            <ac:spMk id="3" creationId="{F39DB85C-62BA-4761-9F16-3581126D1250}"/>
          </ac:spMkLst>
        </pc:spChg>
        <pc:spChg chg="add del">
          <ac:chgData name="Lodha, Ayush Manojkumar" userId="a7a26963-fe9a-483c-bde4-72813885d64f" providerId="ADAL" clId="{C30FBCC8-7082-3C49-ADA1-E72090D8B735}" dt="2023-04-27T06:28:27.869" v="1008" actId="478"/>
          <ac:spMkLst>
            <pc:docMk/>
            <pc:sldMk cId="4172258282" sldId="270"/>
            <ac:spMk id="4" creationId="{67FD9957-6D96-8F3B-6283-6B802CFDF985}"/>
          </ac:spMkLst>
        </pc:spChg>
        <pc:spChg chg="add del">
          <ac:chgData name="Lodha, Ayush Manojkumar" userId="a7a26963-fe9a-483c-bde4-72813885d64f" providerId="ADAL" clId="{C30FBCC8-7082-3C49-ADA1-E72090D8B735}" dt="2023-04-27T06:28:30.341" v="1010" actId="478"/>
          <ac:spMkLst>
            <pc:docMk/>
            <pc:sldMk cId="4172258282" sldId="270"/>
            <ac:spMk id="5" creationId="{443CEAD5-0B82-201B-CFD3-082843D380A4}"/>
          </ac:spMkLst>
        </pc:spChg>
        <pc:spChg chg="add del">
          <ac:chgData name="Lodha, Ayush Manojkumar" userId="a7a26963-fe9a-483c-bde4-72813885d64f" providerId="ADAL" clId="{C30FBCC8-7082-3C49-ADA1-E72090D8B735}" dt="2023-04-27T06:28:38.744" v="1012" actId="478"/>
          <ac:spMkLst>
            <pc:docMk/>
            <pc:sldMk cId="4172258282" sldId="270"/>
            <ac:spMk id="6" creationId="{9C4D22CB-D3EB-D872-E53F-B72D49DDFE42}"/>
          </ac:spMkLst>
        </pc:spChg>
        <pc:spChg chg="add mod">
          <ac:chgData name="Lodha, Ayush Manojkumar" userId="a7a26963-fe9a-483c-bde4-72813885d64f" providerId="ADAL" clId="{C30FBCC8-7082-3C49-ADA1-E72090D8B735}" dt="2023-04-27T06:29:20.901" v="1040" actId="20577"/>
          <ac:spMkLst>
            <pc:docMk/>
            <pc:sldMk cId="4172258282" sldId="270"/>
            <ac:spMk id="8" creationId="{CE95C663-271E-FF0F-9CB9-0604C3075BFA}"/>
          </ac:spMkLst>
        </pc:spChg>
        <pc:spChg chg="add mod">
          <ac:chgData name="Lodha, Ayush Manojkumar" userId="a7a26963-fe9a-483c-bde4-72813885d64f" providerId="ADAL" clId="{C30FBCC8-7082-3C49-ADA1-E72090D8B735}" dt="2023-04-27T06:29:31.835" v="1047" actId="20577"/>
          <ac:spMkLst>
            <pc:docMk/>
            <pc:sldMk cId="4172258282" sldId="270"/>
            <ac:spMk id="9" creationId="{F7373E08-2890-D912-6E09-AA3ED32DC3EB}"/>
          </ac:spMkLst>
        </pc:spChg>
        <pc:spChg chg="add mod">
          <ac:chgData name="Lodha, Ayush Manojkumar" userId="a7a26963-fe9a-483c-bde4-72813885d64f" providerId="ADAL" clId="{C30FBCC8-7082-3C49-ADA1-E72090D8B735}" dt="2023-04-27T06:32:11.513" v="1178" actId="20577"/>
          <ac:spMkLst>
            <pc:docMk/>
            <pc:sldMk cId="4172258282" sldId="270"/>
            <ac:spMk id="13" creationId="{7E553752-52DE-215B-C631-D3199A8E7944}"/>
          </ac:spMkLst>
        </pc:spChg>
        <pc:spChg chg="add mod">
          <ac:chgData name="Lodha, Ayush Manojkumar" userId="a7a26963-fe9a-483c-bde4-72813885d64f" providerId="ADAL" clId="{C30FBCC8-7082-3C49-ADA1-E72090D8B735}" dt="2023-04-27T06:36:00.337" v="1482" actId="20577"/>
          <ac:spMkLst>
            <pc:docMk/>
            <pc:sldMk cId="4172258282" sldId="270"/>
            <ac:spMk id="14" creationId="{5484B626-94E5-243B-0CC4-27249A6DD145}"/>
          </ac:spMkLst>
        </pc:spChg>
        <pc:picChg chg="add mod">
          <ac:chgData name="Lodha, Ayush Manojkumar" userId="a7a26963-fe9a-483c-bde4-72813885d64f" providerId="ADAL" clId="{C30FBCC8-7082-3C49-ADA1-E72090D8B735}" dt="2023-04-27T06:28:58.994" v="1019" actId="1076"/>
          <ac:picMkLst>
            <pc:docMk/>
            <pc:sldMk cId="4172258282" sldId="270"/>
            <ac:picMk id="7" creationId="{434AE6BE-876C-58EE-AFEB-F660924CA563}"/>
          </ac:picMkLst>
        </pc:picChg>
        <pc:picChg chg="add del">
          <ac:chgData name="Lodha, Ayush Manojkumar" userId="a7a26963-fe9a-483c-bde4-72813885d64f" providerId="ADAL" clId="{C30FBCC8-7082-3C49-ADA1-E72090D8B735}" dt="2023-04-27T06:34:31.886" v="1470" actId="478"/>
          <ac:picMkLst>
            <pc:docMk/>
            <pc:sldMk cId="4172258282" sldId="270"/>
            <ac:picMk id="12296" creationId="{5219F403-49C7-3651-06CA-DB3BCF301174}"/>
          </ac:picMkLst>
        </pc:picChg>
        <pc:picChg chg="add mod">
          <ac:chgData name="Lodha, Ayush Manojkumar" userId="a7a26963-fe9a-483c-bde4-72813885d64f" providerId="ADAL" clId="{C30FBCC8-7082-3C49-ADA1-E72090D8B735}" dt="2023-04-27T06:35:53.012" v="1478" actId="14100"/>
          <ac:picMkLst>
            <pc:docMk/>
            <pc:sldMk cId="4172258282" sldId="270"/>
            <ac:picMk id="12298" creationId="{2DFEE624-9166-2948-6D44-16C436BE7828}"/>
          </ac:picMkLst>
        </pc:picChg>
        <pc:cxnChg chg="add mod">
          <ac:chgData name="Lodha, Ayush Manojkumar" userId="a7a26963-fe9a-483c-bde4-72813885d64f" providerId="ADAL" clId="{C30FBCC8-7082-3C49-ADA1-E72090D8B735}" dt="2023-04-27T06:33:38.212" v="1468" actId="14100"/>
          <ac:cxnSpMkLst>
            <pc:docMk/>
            <pc:sldMk cId="4172258282" sldId="270"/>
            <ac:cxnSpMk id="11" creationId="{D12BA457-85D3-0D48-F10C-8FA54B10EEA0}"/>
          </ac:cxnSpMkLst>
        </pc:cxnChg>
      </pc:sldChg>
      <pc:sldChg chg="addSp delSp modSp new mod 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1742341778" sldId="271"/>
        </pc:sldMkLst>
        <pc:spChg chg="del">
          <ac:chgData name="Lodha, Ayush Manojkumar" userId="a7a26963-fe9a-483c-bde4-72813885d64f" providerId="ADAL" clId="{C30FBCC8-7082-3C49-ADA1-E72090D8B735}" dt="2023-04-27T05:55:35.605" v="49" actId="478"/>
          <ac:spMkLst>
            <pc:docMk/>
            <pc:sldMk cId="1742341778" sldId="271"/>
            <ac:spMk id="2" creationId="{39286A33-626A-E0CE-F979-8E7116D874B8}"/>
          </ac:spMkLst>
        </pc:spChg>
        <pc:spChg chg="del">
          <ac:chgData name="Lodha, Ayush Manojkumar" userId="a7a26963-fe9a-483c-bde4-72813885d64f" providerId="ADAL" clId="{C30FBCC8-7082-3C49-ADA1-E72090D8B735}" dt="2023-04-27T05:55:37.829" v="50" actId="478"/>
          <ac:spMkLst>
            <pc:docMk/>
            <pc:sldMk cId="1742341778" sldId="271"/>
            <ac:spMk id="3" creationId="{B02656AC-8EA8-DC66-A650-6FF3C3108D42}"/>
          </ac:spMkLst>
        </pc:spChg>
        <pc:graphicFrameChg chg="add del mod">
          <ac:chgData name="Lodha, Ayush Manojkumar" userId="a7a26963-fe9a-483c-bde4-72813885d64f" providerId="ADAL" clId="{C30FBCC8-7082-3C49-ADA1-E72090D8B735}" dt="2023-04-27T05:57:06.653" v="59" actId="478"/>
          <ac:graphicFrameMkLst>
            <pc:docMk/>
            <pc:sldMk cId="1742341778" sldId="271"/>
            <ac:graphicFrameMk id="4" creationId="{12E855CA-B530-9B0F-5432-CF739D98CFDF}"/>
          </ac:graphicFrameMkLst>
        </pc:graphicFrameChg>
        <pc:graphicFrameChg chg="add mod">
          <ac:chgData name="Lodha, Ayush Manojkumar" userId="a7a26963-fe9a-483c-bde4-72813885d64f" providerId="ADAL" clId="{C30FBCC8-7082-3C49-ADA1-E72090D8B735}" dt="2023-04-27T07:06:46.715" v="2473" actId="1076"/>
          <ac:graphicFrameMkLst>
            <pc:docMk/>
            <pc:sldMk cId="1742341778" sldId="271"/>
            <ac:graphicFrameMk id="5" creationId="{3CA0747C-7B26-DDA9-CD3B-0962147BF334}"/>
          </ac:graphicFrameMkLst>
        </pc:graphicFrameChg>
      </pc:sldChg>
      <pc:sldChg chg="addSp delSp modSp new mod 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603250806" sldId="272"/>
        </pc:sldMkLst>
        <pc:spChg chg="del">
          <ac:chgData name="Lodha, Ayush Manojkumar" userId="a7a26963-fe9a-483c-bde4-72813885d64f" providerId="ADAL" clId="{C30FBCC8-7082-3C49-ADA1-E72090D8B735}" dt="2023-04-27T06:01:15.864" v="252" actId="478"/>
          <ac:spMkLst>
            <pc:docMk/>
            <pc:sldMk cId="603250806" sldId="272"/>
            <ac:spMk id="2" creationId="{5BEEE439-18BF-A992-78AE-A38B37A7925E}"/>
          </ac:spMkLst>
        </pc:spChg>
        <pc:spChg chg="del">
          <ac:chgData name="Lodha, Ayush Manojkumar" userId="a7a26963-fe9a-483c-bde4-72813885d64f" providerId="ADAL" clId="{C30FBCC8-7082-3C49-ADA1-E72090D8B735}" dt="2023-04-27T06:01:17.505" v="253" actId="478"/>
          <ac:spMkLst>
            <pc:docMk/>
            <pc:sldMk cId="603250806" sldId="272"/>
            <ac:spMk id="3" creationId="{5C179D07-A940-5CF7-FED4-08D0BCB77E21}"/>
          </ac:spMkLst>
        </pc:spChg>
        <pc:spChg chg="add mod">
          <ac:chgData name="Lodha, Ayush Manojkumar" userId="a7a26963-fe9a-483c-bde4-72813885d64f" providerId="ADAL" clId="{C30FBCC8-7082-3C49-ADA1-E72090D8B735}" dt="2023-04-27T06:16:09.506" v="812" actId="1076"/>
          <ac:spMkLst>
            <pc:docMk/>
            <pc:sldMk cId="603250806" sldId="272"/>
            <ac:spMk id="7" creationId="{DBB80576-604B-636F-8BE4-368AF0B2011D}"/>
          </ac:spMkLst>
        </pc:spChg>
        <pc:spChg chg="add mod">
          <ac:chgData name="Lodha, Ayush Manojkumar" userId="a7a26963-fe9a-483c-bde4-72813885d64f" providerId="ADAL" clId="{C30FBCC8-7082-3C49-ADA1-E72090D8B735}" dt="2023-04-27T06:16:52.753" v="817" actId="1076"/>
          <ac:spMkLst>
            <pc:docMk/>
            <pc:sldMk cId="603250806" sldId="272"/>
            <ac:spMk id="9" creationId="{59FDFC84-A184-0FC9-3231-09BAED686DCB}"/>
          </ac:spMkLst>
        </pc:spChg>
        <pc:graphicFrameChg chg="add del mod">
          <ac:chgData name="Lodha, Ayush Manojkumar" userId="a7a26963-fe9a-483c-bde4-72813885d64f" providerId="ADAL" clId="{C30FBCC8-7082-3C49-ADA1-E72090D8B735}" dt="2023-04-27T06:02:58.604" v="262" actId="478"/>
          <ac:graphicFrameMkLst>
            <pc:docMk/>
            <pc:sldMk cId="603250806" sldId="272"/>
            <ac:graphicFrameMk id="4" creationId="{6105CA35-2CAE-3A6D-CD16-DF1B893371D9}"/>
          </ac:graphicFrameMkLst>
        </pc:graphicFrameChg>
        <pc:graphicFrameChg chg="add del mod">
          <ac:chgData name="Lodha, Ayush Manojkumar" userId="a7a26963-fe9a-483c-bde4-72813885d64f" providerId="ADAL" clId="{C30FBCC8-7082-3C49-ADA1-E72090D8B735}" dt="2023-04-27T06:04:14.031" v="278" actId="478"/>
          <ac:graphicFrameMkLst>
            <pc:docMk/>
            <pc:sldMk cId="603250806" sldId="272"/>
            <ac:graphicFrameMk id="5" creationId="{8916501F-705C-55F8-6FFA-3289CB96AD62}"/>
          </ac:graphicFrameMkLst>
        </pc:graphicFrameChg>
        <pc:graphicFrameChg chg="add del mod">
          <ac:chgData name="Lodha, Ayush Manojkumar" userId="a7a26963-fe9a-483c-bde4-72813885d64f" providerId="ADAL" clId="{C30FBCC8-7082-3C49-ADA1-E72090D8B735}" dt="2023-04-27T06:12:45.501" v="505" actId="478"/>
          <ac:graphicFrameMkLst>
            <pc:docMk/>
            <pc:sldMk cId="603250806" sldId="272"/>
            <ac:graphicFrameMk id="6" creationId="{F98270A2-633D-FCCE-4A49-24C2A7803391}"/>
          </ac:graphicFrameMkLst>
        </pc:graphicFrameChg>
        <pc:graphicFrameChg chg="add mod">
          <ac:chgData name="Lodha, Ayush Manojkumar" userId="a7a26963-fe9a-483c-bde4-72813885d64f" providerId="ADAL" clId="{C30FBCC8-7082-3C49-ADA1-E72090D8B735}" dt="2023-04-27T06:15:26.411" v="750" actId="14100"/>
          <ac:graphicFrameMkLst>
            <pc:docMk/>
            <pc:sldMk cId="603250806" sldId="272"/>
            <ac:graphicFrameMk id="8" creationId="{35CE45BE-C9F6-4FB8-E92B-53862D5EB79B}"/>
          </ac:graphicFrameMkLst>
        </pc:graphicFrameChg>
      </pc:sldChg>
      <pc:sldChg chg="addSp delSp modSp new del mod modTransition">
        <pc:chgData name="Lodha, Ayush Manojkumar" userId="a7a26963-fe9a-483c-bde4-72813885d64f" providerId="ADAL" clId="{C30FBCC8-7082-3C49-ADA1-E72090D8B735}" dt="2023-04-27T13:27:52.606" v="2494" actId="2696"/>
        <pc:sldMkLst>
          <pc:docMk/>
          <pc:sldMk cId="1853136448" sldId="273"/>
        </pc:sldMkLst>
        <pc:spChg chg="del">
          <ac:chgData name="Lodha, Ayush Manojkumar" userId="a7a26963-fe9a-483c-bde4-72813885d64f" providerId="ADAL" clId="{C30FBCC8-7082-3C49-ADA1-E72090D8B735}" dt="2023-04-27T06:25:12.791" v="963" actId="478"/>
          <ac:spMkLst>
            <pc:docMk/>
            <pc:sldMk cId="1853136448" sldId="273"/>
            <ac:spMk id="2" creationId="{83A703A1-132A-B23E-916E-D65085DA4CB4}"/>
          </ac:spMkLst>
        </pc:spChg>
        <pc:spChg chg="del">
          <ac:chgData name="Lodha, Ayush Manojkumar" userId="a7a26963-fe9a-483c-bde4-72813885d64f" providerId="ADAL" clId="{C30FBCC8-7082-3C49-ADA1-E72090D8B735}" dt="2023-04-27T06:25:14.188" v="964" actId="478"/>
          <ac:spMkLst>
            <pc:docMk/>
            <pc:sldMk cId="1853136448" sldId="273"/>
            <ac:spMk id="3" creationId="{51B24B15-90FB-0005-637A-D820E3F49920}"/>
          </ac:spMkLst>
        </pc:spChg>
        <pc:spChg chg="add mod">
          <ac:chgData name="Lodha, Ayush Manojkumar" userId="a7a26963-fe9a-483c-bde4-72813885d64f" providerId="ADAL" clId="{C30FBCC8-7082-3C49-ADA1-E72090D8B735}" dt="2023-04-27T06:25:32.034" v="1003" actId="20577"/>
          <ac:spMkLst>
            <pc:docMk/>
            <pc:sldMk cId="1853136448" sldId="273"/>
            <ac:spMk id="4" creationId="{7D6A456C-49A0-3E29-50C8-BC6354B495B7}"/>
          </ac:spMkLst>
        </pc:spChg>
        <pc:picChg chg="add mod">
          <ac:chgData name="Lodha, Ayush Manojkumar" userId="a7a26963-fe9a-483c-bde4-72813885d64f" providerId="ADAL" clId="{C30FBCC8-7082-3C49-ADA1-E72090D8B735}" dt="2023-04-27T06:26:12.117" v="1006" actId="1076"/>
          <ac:picMkLst>
            <pc:docMk/>
            <pc:sldMk cId="1853136448" sldId="273"/>
            <ac:picMk id="11266" creationId="{0AD9A883-7231-0983-5C73-48D41DA97A8D}"/>
          </ac:picMkLst>
        </pc:picChg>
      </pc:sldChg>
      <pc:sldChg chg="delSp new del mod">
        <pc:chgData name="Lodha, Ayush Manojkumar" userId="a7a26963-fe9a-483c-bde4-72813885d64f" providerId="ADAL" clId="{C30FBCC8-7082-3C49-ADA1-E72090D8B735}" dt="2023-04-27T06:25:08.973" v="961" actId="2696"/>
        <pc:sldMkLst>
          <pc:docMk/>
          <pc:sldMk cId="3950211970" sldId="273"/>
        </pc:sldMkLst>
        <pc:spChg chg="del">
          <ac:chgData name="Lodha, Ayush Manojkumar" userId="a7a26963-fe9a-483c-bde4-72813885d64f" providerId="ADAL" clId="{C30FBCC8-7082-3C49-ADA1-E72090D8B735}" dt="2023-04-27T06:24:58.879" v="959" actId="478"/>
          <ac:spMkLst>
            <pc:docMk/>
            <pc:sldMk cId="3950211970" sldId="273"/>
            <ac:spMk id="2" creationId="{B8B84CC7-40F5-B8B5-5ADA-088C4EED5DAA}"/>
          </ac:spMkLst>
        </pc:spChg>
        <pc:spChg chg="del">
          <ac:chgData name="Lodha, Ayush Manojkumar" userId="a7a26963-fe9a-483c-bde4-72813885d64f" providerId="ADAL" clId="{C30FBCC8-7082-3C49-ADA1-E72090D8B735}" dt="2023-04-27T06:25:01.072" v="960" actId="478"/>
          <ac:spMkLst>
            <pc:docMk/>
            <pc:sldMk cId="3950211970" sldId="273"/>
            <ac:spMk id="3" creationId="{C666A236-73E6-C506-58B4-16C62744BC9F}"/>
          </ac:spMkLst>
        </pc:spChg>
      </pc:sldChg>
      <pc:sldChg chg="addSp delSp modSp new mod modTransition">
        <pc:chgData name="Lodha, Ayush Manojkumar" userId="a7a26963-fe9a-483c-bde4-72813885d64f" providerId="ADAL" clId="{C30FBCC8-7082-3C49-ADA1-E72090D8B735}" dt="2023-04-27T07:10:16.216" v="2474"/>
        <pc:sldMkLst>
          <pc:docMk/>
          <pc:sldMk cId="2989497572" sldId="274"/>
        </pc:sldMkLst>
        <pc:spChg chg="del">
          <ac:chgData name="Lodha, Ayush Manojkumar" userId="a7a26963-fe9a-483c-bde4-72813885d64f" providerId="ADAL" clId="{C30FBCC8-7082-3C49-ADA1-E72090D8B735}" dt="2023-04-27T06:36:55.695" v="1484" actId="478"/>
          <ac:spMkLst>
            <pc:docMk/>
            <pc:sldMk cId="2989497572" sldId="274"/>
            <ac:spMk id="2" creationId="{81D4795B-D456-16C2-7C4F-B6FB95A8B817}"/>
          </ac:spMkLst>
        </pc:spChg>
        <pc:spChg chg="del">
          <ac:chgData name="Lodha, Ayush Manojkumar" userId="a7a26963-fe9a-483c-bde4-72813885d64f" providerId="ADAL" clId="{C30FBCC8-7082-3C49-ADA1-E72090D8B735}" dt="2023-04-27T06:36:57.578" v="1485" actId="478"/>
          <ac:spMkLst>
            <pc:docMk/>
            <pc:sldMk cId="2989497572" sldId="274"/>
            <ac:spMk id="3" creationId="{A0D75633-8D08-58D0-8E05-6B3E29A60F82}"/>
          </ac:spMkLst>
        </pc:spChg>
        <pc:spChg chg="add mod">
          <ac:chgData name="Lodha, Ayush Manojkumar" userId="a7a26963-fe9a-483c-bde4-72813885d64f" providerId="ADAL" clId="{C30FBCC8-7082-3C49-ADA1-E72090D8B735}" dt="2023-04-27T06:37:21.147" v="1497" actId="120"/>
          <ac:spMkLst>
            <pc:docMk/>
            <pc:sldMk cId="2989497572" sldId="274"/>
            <ac:spMk id="4" creationId="{3A0DD966-56AA-C32A-E21B-381BE1544FFB}"/>
          </ac:spMkLst>
        </pc:spChg>
        <pc:spChg chg="add del mod">
          <ac:chgData name="Lodha, Ayush Manojkumar" userId="a7a26963-fe9a-483c-bde4-72813885d64f" providerId="ADAL" clId="{C30FBCC8-7082-3C49-ADA1-E72090D8B735}" dt="2023-04-27T06:37:23.617" v="1499"/>
          <ac:spMkLst>
            <pc:docMk/>
            <pc:sldMk cId="2989497572" sldId="274"/>
            <ac:spMk id="5" creationId="{C9C0E184-F861-3025-AC4F-13C7E661724C}"/>
          </ac:spMkLst>
        </pc:spChg>
        <pc:spChg chg="add mod">
          <ac:chgData name="Lodha, Ayush Manojkumar" userId="a7a26963-fe9a-483c-bde4-72813885d64f" providerId="ADAL" clId="{C30FBCC8-7082-3C49-ADA1-E72090D8B735}" dt="2023-04-27T06:44:02.730" v="1533" actId="1076"/>
          <ac:spMkLst>
            <pc:docMk/>
            <pc:sldMk cId="2989497572" sldId="274"/>
            <ac:spMk id="6" creationId="{6E9E1BEB-68B1-DE91-A7F7-50E74CC50A08}"/>
          </ac:spMkLst>
        </pc:spChg>
        <pc:spChg chg="add mod">
          <ac:chgData name="Lodha, Ayush Manojkumar" userId="a7a26963-fe9a-483c-bde4-72813885d64f" providerId="ADAL" clId="{C30FBCC8-7082-3C49-ADA1-E72090D8B735}" dt="2023-04-27T06:49:21.698" v="1884" actId="1076"/>
          <ac:spMkLst>
            <pc:docMk/>
            <pc:sldMk cId="2989497572" sldId="274"/>
            <ac:spMk id="7" creationId="{0D000501-8256-7F8F-FB42-7B080F963DCD}"/>
          </ac:spMkLst>
        </pc:spChg>
        <pc:picChg chg="add mod">
          <ac:chgData name="Lodha, Ayush Manojkumar" userId="a7a26963-fe9a-483c-bde4-72813885d64f" providerId="ADAL" clId="{C30FBCC8-7082-3C49-ADA1-E72090D8B735}" dt="2023-04-27T06:43:10.913" v="1512" actId="1076"/>
          <ac:picMkLst>
            <pc:docMk/>
            <pc:sldMk cId="2989497572" sldId="274"/>
            <ac:picMk id="13314" creationId="{A168C4AD-13F1-1709-5A97-4BC5F3A1781C}"/>
          </ac:picMkLst>
        </pc:picChg>
      </pc:sldChg>
      <pc:sldChg chg="addSp delSp modSp new mod modTransition">
        <pc:chgData name="Lodha, Ayush Manojkumar" userId="a7a26963-fe9a-483c-bde4-72813885d64f" providerId="ADAL" clId="{C30FBCC8-7082-3C49-ADA1-E72090D8B735}" dt="2023-04-27T14:38:21.627" v="2810" actId="255"/>
        <pc:sldMkLst>
          <pc:docMk/>
          <pc:sldMk cId="512610347" sldId="275"/>
        </pc:sldMkLst>
        <pc:spChg chg="del">
          <ac:chgData name="Lodha, Ayush Manojkumar" userId="a7a26963-fe9a-483c-bde4-72813885d64f" providerId="ADAL" clId="{C30FBCC8-7082-3C49-ADA1-E72090D8B735}" dt="2023-04-27T06:49:42.990" v="1886" actId="478"/>
          <ac:spMkLst>
            <pc:docMk/>
            <pc:sldMk cId="512610347" sldId="275"/>
            <ac:spMk id="2" creationId="{4B677222-AC4F-B18A-DF33-225F65E060C1}"/>
          </ac:spMkLst>
        </pc:spChg>
        <pc:spChg chg="add mod">
          <ac:chgData name="Lodha, Ayush Manojkumar" userId="a7a26963-fe9a-483c-bde4-72813885d64f" providerId="ADAL" clId="{C30FBCC8-7082-3C49-ADA1-E72090D8B735}" dt="2023-04-27T14:38:21.627" v="2810" actId="255"/>
          <ac:spMkLst>
            <pc:docMk/>
            <pc:sldMk cId="512610347" sldId="275"/>
            <ac:spMk id="3" creationId="{38C9E075-F857-99A3-B913-EFE9CC337231}"/>
          </ac:spMkLst>
        </pc:spChg>
        <pc:spChg chg="del">
          <ac:chgData name="Lodha, Ayush Manojkumar" userId="a7a26963-fe9a-483c-bde4-72813885d64f" providerId="ADAL" clId="{C30FBCC8-7082-3C49-ADA1-E72090D8B735}" dt="2023-04-27T06:49:44.394" v="1887" actId="478"/>
          <ac:spMkLst>
            <pc:docMk/>
            <pc:sldMk cId="512610347" sldId="275"/>
            <ac:spMk id="3" creationId="{F9115462-3142-F771-40F8-4EDE5991458D}"/>
          </ac:spMkLst>
        </pc:spChg>
        <pc:spChg chg="add mod">
          <ac:chgData name="Lodha, Ayush Manojkumar" userId="a7a26963-fe9a-483c-bde4-72813885d64f" providerId="ADAL" clId="{C30FBCC8-7082-3C49-ADA1-E72090D8B735}" dt="2023-04-27T06:50:35.154" v="1911" actId="20577"/>
          <ac:spMkLst>
            <pc:docMk/>
            <pc:sldMk cId="512610347" sldId="275"/>
            <ac:spMk id="4" creationId="{F1BDC2E5-3C2C-2C78-8E37-B671FA98EFA5}"/>
          </ac:spMkLst>
        </pc:spChg>
        <pc:spChg chg="add del mod">
          <ac:chgData name="Lodha, Ayush Manojkumar" userId="a7a26963-fe9a-483c-bde4-72813885d64f" providerId="ADAL" clId="{C30FBCC8-7082-3C49-ADA1-E72090D8B735}" dt="2023-04-27T06:50:38.119" v="1913"/>
          <ac:spMkLst>
            <pc:docMk/>
            <pc:sldMk cId="512610347" sldId="275"/>
            <ac:spMk id="5" creationId="{D35E5316-A58A-5937-E2E2-FBE1A453AA72}"/>
          </ac:spMkLst>
        </pc:spChg>
        <pc:spChg chg="add mod">
          <ac:chgData name="Lodha, Ayush Manojkumar" userId="a7a26963-fe9a-483c-bde4-72813885d64f" providerId="ADAL" clId="{C30FBCC8-7082-3C49-ADA1-E72090D8B735}" dt="2023-04-27T06:51:16.077" v="1995" actId="255"/>
          <ac:spMkLst>
            <pc:docMk/>
            <pc:sldMk cId="512610347" sldId="275"/>
            <ac:spMk id="6" creationId="{68BE3551-DDE1-B580-7146-C64B8A260192}"/>
          </ac:spMkLst>
        </pc:spChg>
        <pc:spChg chg="add del mod">
          <ac:chgData name="Lodha, Ayush Manojkumar" userId="a7a26963-fe9a-483c-bde4-72813885d64f" providerId="ADAL" clId="{C30FBCC8-7082-3C49-ADA1-E72090D8B735}" dt="2023-04-27T06:51:58.582" v="2007"/>
          <ac:spMkLst>
            <pc:docMk/>
            <pc:sldMk cId="512610347" sldId="275"/>
            <ac:spMk id="7" creationId="{0539DBEA-3527-08DF-72F3-ACBA4AB81724}"/>
          </ac:spMkLst>
        </pc:spChg>
        <pc:spChg chg="add del mod">
          <ac:chgData name="Lodha, Ayush Manojkumar" userId="a7a26963-fe9a-483c-bde4-72813885d64f" providerId="ADAL" clId="{C30FBCC8-7082-3C49-ADA1-E72090D8B735}" dt="2023-04-27T06:51:57.534" v="2005"/>
          <ac:spMkLst>
            <pc:docMk/>
            <pc:sldMk cId="512610347" sldId="275"/>
            <ac:spMk id="8" creationId="{A355E5B4-9E59-D0DD-5B4A-E81F446F430A}"/>
          </ac:spMkLst>
        </pc:spChg>
        <pc:spChg chg="add del mod">
          <ac:chgData name="Lodha, Ayush Manojkumar" userId="a7a26963-fe9a-483c-bde4-72813885d64f" providerId="ADAL" clId="{C30FBCC8-7082-3C49-ADA1-E72090D8B735}" dt="2023-04-27T07:12:55.033" v="2477"/>
          <ac:spMkLst>
            <pc:docMk/>
            <pc:sldMk cId="512610347" sldId="275"/>
            <ac:spMk id="9" creationId="{2803E1D1-5DA0-7B22-AEBA-9AC26391EF01}"/>
          </ac:spMkLst>
        </pc:spChg>
      </pc:sldChg>
      <pc:sldChg chg="modSp add mod">
        <pc:chgData name="Lodha, Ayush Manojkumar" userId="a7a26963-fe9a-483c-bde4-72813885d64f" providerId="ADAL" clId="{C30FBCC8-7082-3C49-ADA1-E72090D8B735}" dt="2023-04-27T13:28:39.270" v="2575" actId="20577"/>
        <pc:sldMkLst>
          <pc:docMk/>
          <pc:sldMk cId="3005570719" sldId="276"/>
        </pc:sldMkLst>
        <pc:spChg chg="mod">
          <ac:chgData name="Lodha, Ayush Manojkumar" userId="a7a26963-fe9a-483c-bde4-72813885d64f" providerId="ADAL" clId="{C30FBCC8-7082-3C49-ADA1-E72090D8B735}" dt="2023-04-27T13:28:39.270" v="2575" actId="20577"/>
          <ac:spMkLst>
            <pc:docMk/>
            <pc:sldMk cId="3005570719" sldId="276"/>
            <ac:spMk id="5" creationId="{268352AB-59D2-C48B-89DF-5E10F074F7D1}"/>
          </ac:spMkLst>
        </pc:spChg>
      </pc:sldChg>
      <pc:sldChg chg="modSp add mod">
        <pc:chgData name="Lodha, Ayush Manojkumar" userId="a7a26963-fe9a-483c-bde4-72813885d64f" providerId="ADAL" clId="{C30FBCC8-7082-3C49-ADA1-E72090D8B735}" dt="2023-04-27T13:28:33.497" v="2570" actId="20577"/>
        <pc:sldMkLst>
          <pc:docMk/>
          <pc:sldMk cId="3949095831" sldId="277"/>
        </pc:sldMkLst>
        <pc:spChg chg="mod">
          <ac:chgData name="Lodha, Ayush Manojkumar" userId="a7a26963-fe9a-483c-bde4-72813885d64f" providerId="ADAL" clId="{C30FBCC8-7082-3C49-ADA1-E72090D8B735}" dt="2023-04-27T13:28:33.497" v="2570" actId="20577"/>
          <ac:spMkLst>
            <pc:docMk/>
            <pc:sldMk cId="3949095831" sldId="277"/>
            <ac:spMk id="5" creationId="{268352AB-59D2-C48B-89DF-5E10F074F7D1}"/>
          </ac:spMkLst>
        </pc:spChg>
      </pc:sldChg>
      <pc:sldChg chg="modSp add mod">
        <pc:chgData name="Lodha, Ayush Manojkumar" userId="a7a26963-fe9a-483c-bde4-72813885d64f" providerId="ADAL" clId="{C30FBCC8-7082-3C49-ADA1-E72090D8B735}" dt="2023-04-27T13:29:59.546" v="2630" actId="20577"/>
        <pc:sldMkLst>
          <pc:docMk/>
          <pc:sldMk cId="3023690418" sldId="278"/>
        </pc:sldMkLst>
        <pc:spChg chg="mod">
          <ac:chgData name="Lodha, Ayush Manojkumar" userId="a7a26963-fe9a-483c-bde4-72813885d64f" providerId="ADAL" clId="{C30FBCC8-7082-3C49-ADA1-E72090D8B735}" dt="2023-04-27T13:29:59.546" v="2630" actId="20577"/>
          <ac:spMkLst>
            <pc:docMk/>
            <pc:sldMk cId="3023690418" sldId="278"/>
            <ac:spMk id="5" creationId="{268352AB-59D2-C48B-89DF-5E10F074F7D1}"/>
          </ac:spMkLst>
        </pc:spChg>
      </pc:sldChg>
    </pc:docChg>
  </pc:docChgLst>
  <pc:docChgLst>
    <pc:chgData name="Sekhar, Harishankar" userId="S::hsekhar@iu.edu::0c6500d7-0c7b-48b1-be7f-b8a08e095c38" providerId="AD" clId="Web-{CBE80F84-D3B3-1999-8A27-A9E62A735A3E}"/>
    <pc:docChg chg="modSld">
      <pc:chgData name="Sekhar, Harishankar" userId="S::hsekhar@iu.edu::0c6500d7-0c7b-48b1-be7f-b8a08e095c38" providerId="AD" clId="Web-{CBE80F84-D3B3-1999-8A27-A9E62A735A3E}" dt="2023-04-27T05:40:33.048" v="0" actId="14100"/>
      <pc:docMkLst>
        <pc:docMk/>
      </pc:docMkLst>
      <pc:sldChg chg="modSp">
        <pc:chgData name="Sekhar, Harishankar" userId="S::hsekhar@iu.edu::0c6500d7-0c7b-48b1-be7f-b8a08e095c38" providerId="AD" clId="Web-{CBE80F84-D3B3-1999-8A27-A9E62A735A3E}" dt="2023-04-27T05:40:33.048" v="0" actId="14100"/>
        <pc:sldMkLst>
          <pc:docMk/>
          <pc:sldMk cId="2664991576" sldId="264"/>
        </pc:sldMkLst>
        <pc:graphicFrameChg chg="mod">
          <ac:chgData name="Sekhar, Harishankar" userId="S::hsekhar@iu.edu::0c6500d7-0c7b-48b1-be7f-b8a08e095c38" providerId="AD" clId="Web-{CBE80F84-D3B3-1999-8A27-A9E62A735A3E}" dt="2023-04-27T05:40:33.048" v="0" actId="14100"/>
          <ac:graphicFrameMkLst>
            <pc:docMk/>
            <pc:sldMk cId="2664991576" sldId="264"/>
            <ac:graphicFrameMk id="2" creationId="{DE15E853-749F-0A87-C890-68190F8AD15A}"/>
          </ac:graphicFrameMkLst>
        </pc:graphicFrameChg>
      </pc:sldChg>
    </pc:docChg>
  </pc:docChgLst>
  <pc:docChgLst>
    <pc:chgData name="Sekhar, Harishankar" userId="0c6500d7-0c7b-48b1-be7f-b8a08e095c38" providerId="ADAL" clId="{1B87CE1A-3B4E-483E-87D8-C097DEC96CCE}"/>
    <pc:docChg chg="custSel modSld">
      <pc:chgData name="Sekhar, Harishankar" userId="0c6500d7-0c7b-48b1-be7f-b8a08e095c38" providerId="ADAL" clId="{1B87CE1A-3B4E-483E-87D8-C097DEC96CCE}" dt="2023-04-27T13:44:28.704" v="770" actId="478"/>
      <pc:docMkLst>
        <pc:docMk/>
      </pc:docMkLst>
      <pc:sldChg chg="addSp delSp modSp mod">
        <pc:chgData name="Sekhar, Harishankar" userId="0c6500d7-0c7b-48b1-be7f-b8a08e095c38" providerId="ADAL" clId="{1B87CE1A-3B4E-483E-87D8-C097DEC96CCE}" dt="2023-04-27T06:17:52.099" v="176" actId="2711"/>
        <pc:sldMkLst>
          <pc:docMk/>
          <pc:sldMk cId="1486293693" sldId="258"/>
        </pc:sldMkLst>
        <pc:spChg chg="add del mod">
          <ac:chgData name="Sekhar, Harishankar" userId="0c6500d7-0c7b-48b1-be7f-b8a08e095c38" providerId="ADAL" clId="{1B87CE1A-3B4E-483E-87D8-C097DEC96CCE}" dt="2023-04-27T05:39:01.265" v="3"/>
          <ac:spMkLst>
            <pc:docMk/>
            <pc:sldMk cId="1486293693" sldId="258"/>
            <ac:spMk id="3" creationId="{744154E9-279E-680E-02E5-8D3A166CB9B0}"/>
          </ac:spMkLst>
        </pc:spChg>
        <pc:spChg chg="add mod">
          <ac:chgData name="Sekhar, Harishankar" userId="0c6500d7-0c7b-48b1-be7f-b8a08e095c38" providerId="ADAL" clId="{1B87CE1A-3B4E-483E-87D8-C097DEC96CCE}" dt="2023-04-27T06:17:52.099" v="176" actId="2711"/>
          <ac:spMkLst>
            <pc:docMk/>
            <pc:sldMk cId="1486293693" sldId="258"/>
            <ac:spMk id="4" creationId="{CCBBF463-DE33-877B-723A-A01D7CE5FB55}"/>
          </ac:spMkLst>
        </pc:spChg>
        <pc:graphicFrameChg chg="add">
          <ac:chgData name="Sekhar, Harishankar" userId="0c6500d7-0c7b-48b1-be7f-b8a08e095c38" providerId="ADAL" clId="{1B87CE1A-3B4E-483E-87D8-C097DEC96CCE}" dt="2023-04-27T05:37:22.432" v="0"/>
          <ac:graphicFrameMkLst>
            <pc:docMk/>
            <pc:sldMk cId="1486293693" sldId="258"/>
            <ac:graphicFrameMk id="2" creationId="{8CA54B8F-BAA8-E971-F7BD-600774346961}"/>
          </ac:graphicFrameMkLst>
        </pc:graphicFrameChg>
      </pc:sldChg>
      <pc:sldChg chg="addSp modSp mod">
        <pc:chgData name="Sekhar, Harishankar" userId="0c6500d7-0c7b-48b1-be7f-b8a08e095c38" providerId="ADAL" clId="{1B87CE1A-3B4E-483E-87D8-C097DEC96CCE}" dt="2023-04-27T06:28:44.560" v="352" actId="20577"/>
        <pc:sldMkLst>
          <pc:docMk/>
          <pc:sldMk cId="1140445740" sldId="260"/>
        </pc:sldMkLst>
        <pc:spChg chg="add mod">
          <ac:chgData name="Sekhar, Harishankar" userId="0c6500d7-0c7b-48b1-be7f-b8a08e095c38" providerId="ADAL" clId="{1B87CE1A-3B4E-483E-87D8-C097DEC96CCE}" dt="2023-04-27T06:28:44.560" v="352" actId="20577"/>
          <ac:spMkLst>
            <pc:docMk/>
            <pc:sldMk cId="1140445740" sldId="260"/>
            <ac:spMk id="3" creationId="{6E862BAC-07D1-68AD-4BAC-C628355F9730}"/>
          </ac:spMkLst>
        </pc:spChg>
      </pc:sldChg>
      <pc:sldChg chg="addSp delSp modSp mod">
        <pc:chgData name="Sekhar, Harishankar" userId="0c6500d7-0c7b-48b1-be7f-b8a08e095c38" providerId="ADAL" clId="{1B87CE1A-3B4E-483E-87D8-C097DEC96CCE}" dt="2023-04-27T13:44:28.704" v="770" actId="478"/>
        <pc:sldMkLst>
          <pc:docMk/>
          <pc:sldMk cId="2664991576" sldId="264"/>
        </pc:sldMkLst>
        <pc:spChg chg="mod">
          <ac:chgData name="Sekhar, Harishankar" userId="0c6500d7-0c7b-48b1-be7f-b8a08e095c38" providerId="ADAL" clId="{1B87CE1A-3B4E-483E-87D8-C097DEC96CCE}" dt="2023-04-27T05:50:59.821" v="156" actId="20577"/>
          <ac:spMkLst>
            <pc:docMk/>
            <pc:sldMk cId="2664991576" sldId="264"/>
            <ac:spMk id="10" creationId="{DD8082AF-D31C-6393-F1E0-24C7346E99F8}"/>
          </ac:spMkLst>
        </pc:spChg>
        <pc:graphicFrameChg chg="add del">
          <ac:chgData name="Sekhar, Harishankar" userId="0c6500d7-0c7b-48b1-be7f-b8a08e095c38" providerId="ADAL" clId="{1B87CE1A-3B4E-483E-87D8-C097DEC96CCE}" dt="2023-04-27T13:44:28.704" v="770" actId="478"/>
          <ac:graphicFrameMkLst>
            <pc:docMk/>
            <pc:sldMk cId="2664991576" sldId="264"/>
            <ac:graphicFrameMk id="2" creationId="{2C4D64C2-86AD-7167-B193-EF433731849B}"/>
          </ac:graphicFrameMkLst>
        </pc:graphicFrameChg>
      </pc:sldChg>
      <pc:sldChg chg="modSp mod">
        <pc:chgData name="Sekhar, Harishankar" userId="0c6500d7-0c7b-48b1-be7f-b8a08e095c38" providerId="ADAL" clId="{1B87CE1A-3B4E-483E-87D8-C097DEC96CCE}" dt="2023-04-27T05:52:29.442" v="168" actId="20577"/>
        <pc:sldMkLst>
          <pc:docMk/>
          <pc:sldMk cId="1817902165" sldId="268"/>
        </pc:sldMkLst>
        <pc:spChg chg="mod">
          <ac:chgData name="Sekhar, Harishankar" userId="0c6500d7-0c7b-48b1-be7f-b8a08e095c38" providerId="ADAL" clId="{1B87CE1A-3B4E-483E-87D8-C097DEC96CCE}" dt="2023-04-27T05:52:29.442" v="168" actId="20577"/>
          <ac:spMkLst>
            <pc:docMk/>
            <pc:sldMk cId="1817902165" sldId="268"/>
            <ac:spMk id="5" creationId="{44C0FB2B-99A1-2FDD-278E-4FF1799AFC41}"/>
          </ac:spMkLst>
        </pc:spChg>
      </pc:sldChg>
      <pc:sldChg chg="addSp modSp mod">
        <pc:chgData name="Sekhar, Harishankar" userId="0c6500d7-0c7b-48b1-be7f-b8a08e095c38" providerId="ADAL" clId="{1B87CE1A-3B4E-483E-87D8-C097DEC96CCE}" dt="2023-04-27T06:44:00.188" v="768" actId="20577"/>
        <pc:sldMkLst>
          <pc:docMk/>
          <pc:sldMk cId="3323598091" sldId="269"/>
        </pc:sldMkLst>
        <pc:spChg chg="add mod">
          <ac:chgData name="Sekhar, Harishankar" userId="0c6500d7-0c7b-48b1-be7f-b8a08e095c38" providerId="ADAL" clId="{1B87CE1A-3B4E-483E-87D8-C097DEC96CCE}" dt="2023-04-27T06:44:00.188" v="768" actId="20577"/>
          <ac:spMkLst>
            <pc:docMk/>
            <pc:sldMk cId="3323598091" sldId="269"/>
            <ac:spMk id="2" creationId="{70B5B69C-3DA7-EF7E-FF5D-ABD53E8F2E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C1CDF-B1D7-EF49-9C23-64A7D1A3FD04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3C36-F30C-6B42-92E0-572271030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7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6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7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69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1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A3C36-F30C-6B42-92E0-5722710303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9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B25E-D668-140C-36F6-6F54337A9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89516-4480-F071-E543-B54B762C1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D6A74-E9D5-DFDC-1244-B147CBA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11111-C66F-F742-6A64-B824737E8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01C85-203B-4231-FEDA-A0193CBA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4068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AF57A-E491-00DD-8E52-435256C6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873EE-9CBB-1096-3C67-BD607D22C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41770-E7FA-194C-6C91-D9FE8535F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BB00F-76CD-FAE4-56FD-A98E9E998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E50DD-24E0-59C9-F974-2A230A17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8833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3BA37-11C0-F905-EC79-EDB7DC54D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17D55-CF77-FC11-C4C0-511C442A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BFBC2-B3A3-EA36-22E1-B035B07EF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E7D41-5F62-663F-7995-75F70181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79340-6F29-32EE-16C3-6A487C5D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1282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6A2D-6740-CF0A-97E3-723BD197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7936-1DB3-F1A3-A656-E456FBA2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C3A2-5D48-15C5-6317-639A93CC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80A0-FE0A-D47D-C2EF-C2FA92EC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95FBB-8FE4-51B4-B117-5661ABCF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0618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BCEE-FB8E-96CC-9CCF-9EA50F02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10D9D-8084-E265-5E3B-56D6FD813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0FC5-134E-AA6C-44FE-32AA749C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224DB-EB33-2BD8-DAEA-02AC3F57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20387-A55A-4833-E0B7-35DAFF50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2838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CEDC-300F-9A14-89BC-39B7A836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551A-9F9C-AC6C-8C27-34FE62D84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70F42-A4F9-EB34-0ED3-ED8E8B40B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BECBD-EADF-BD6F-1E0D-850E3A84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CB1DF-5FC4-7610-56A8-3B591037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B334C-1139-79F2-9F6D-0B3D0556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28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2018-375D-7FBD-4EDD-05874DB26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71097-C6BD-6F26-648A-9205F5FC2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53932-69EF-2FD7-C806-2F6E0FE06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5408B-C1E6-E9EE-5164-3B6237205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23E72E-5CC3-9501-6D9C-BEE3F6193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71194-7C6A-89EC-2398-B423CD0F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B4E95-E666-F45E-8133-4867A1AC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C8F71-04A7-51A7-6EA3-411A1803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2700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D9F6-175A-9A7D-0F31-92C3676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2F9EC-A643-1539-B04A-CCDBF8B8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742AC-0CA5-94A9-8678-DAC64AD7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782BF-F799-ABBC-AB8A-1719603C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3086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950B8-8A60-1BBA-EBAB-3EC1DE90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B55C3-747E-1966-E8DD-96621E93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89571-92B4-92C1-4642-A5EEA5BF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0546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940FA-FF1D-08AB-68E7-087C08550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A918-CD00-A281-2394-00AAAFCFA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AC56B-49E3-8D48-4F6B-C6A964E8A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6079B-9254-5F22-76C3-CEB852E9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F6C79-57E6-CEA1-62E0-CBEBAF4E8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C381E-741D-4304-0070-16BA5FDF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9957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CFD-8421-FD11-3223-5B27B661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6E112-1AE6-7A5C-58DF-77CD813FC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F6A26-3A37-CADF-FFAE-0E17893F8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3BA35-EEBE-340D-6415-7EC2412F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A5A55-AB20-BD76-BB8D-04CE0787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82EAA-4592-F0E6-E0BD-921DF5CE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9713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B0885-1CCA-1E8C-1A55-A6B5D9FC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1398A-B2B5-61AA-E0D7-FC0E07DF8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36A57-D498-83B9-F738-6B9341EE9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56151-DE48-9844-9FC3-3C97F8E46646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64C4B-D04A-AE89-3DC9-A79D5A08C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672D7-5D90-A63B-3CBF-3F3E955D2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B5979-33E0-6E47-8991-BED2E6A2A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1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imate-change-performance-index.org/" TargetMode="External"/><Relationship Id="rId13" Type="http://schemas.openxmlformats.org/officeDocument/2006/relationships/hyperlink" Target="https://www.reddit.com/r/dataisbeautiful/comments/s99kxn/the_countries_most_vulnerable_to_climate_change/" TargetMode="External"/><Relationship Id="rId3" Type="http://schemas.openxmlformats.org/officeDocument/2006/relationships/hyperlink" Target="https://data.worldbank.org/indicator/AG.LND.PRCP.MM" TargetMode="External"/><Relationship Id="rId7" Type="http://schemas.openxmlformats.org/officeDocument/2006/relationships/hyperlink" Target="https://sedac.ciesin.columbia.edu/data/set/pend-gdis-1960-2018/data-download" TargetMode="External"/><Relationship Id="rId12" Type="http://schemas.openxmlformats.org/officeDocument/2006/relationships/hyperlink" Target="https://interaktiv.tagesspiegel.de/lab/consequences-of-climate-change-for-africa-who-is-damaging-the-climate-most-and-who-suffers-the-consequences/" TargetMode="External"/><Relationship Id="rId2" Type="http://schemas.openxmlformats.org/officeDocument/2006/relationships/hyperlink" Target="https://www.kaggle.com/datasets/sachinsarkar/climate-change-global-temperature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brsdincer/all-natural-disasters-19002021-eosdis" TargetMode="External"/><Relationship Id="rId11" Type="http://schemas.openxmlformats.org/officeDocument/2006/relationships/hyperlink" Target="https://www.metoffice.gov.uk/hadobs/hadcrut4/data/current/download.html" TargetMode="External"/><Relationship Id="rId5" Type="http://schemas.openxmlformats.org/officeDocument/2006/relationships/hyperlink" Target="https://www.kaggle.com/datasets/thedevastator/global-fossil-co2-emissions-by-country-2002-2022" TargetMode="External"/><Relationship Id="rId10" Type="http://schemas.openxmlformats.org/officeDocument/2006/relationships/hyperlink" Target="https://climate.nasa.gov/climate_resources/300/video-climate-spiral-1880-2022/" TargetMode="External"/><Relationship Id="rId4" Type="http://schemas.openxmlformats.org/officeDocument/2006/relationships/hyperlink" Target="https://ourworldindata.org/co2-emissions#co2-emissions-by-region" TargetMode="External"/><Relationship Id="rId9" Type="http://schemas.openxmlformats.org/officeDocument/2006/relationships/hyperlink" Target="https://www.wikiwand.com/en/Climate_Change_Performance_Index#External_links" TargetMode="External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cs552.github.io/Worldmap_Anomalytemp_final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15AF63A-2B24-29FD-8748-E5EF0A5EC5BB}"/>
              </a:ext>
            </a:extLst>
          </p:cNvPr>
          <p:cNvSpPr txBox="1"/>
          <p:nvPr/>
        </p:nvSpPr>
        <p:spPr>
          <a:xfrm>
            <a:off x="430696" y="2006816"/>
            <a:ext cx="11330608" cy="1422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50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Is Climate Change Real?</a:t>
            </a:r>
            <a:endParaRPr lang="en-US" sz="500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2500" i="1">
                <a:solidFill>
                  <a:srgbClr val="666666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Unveiling the Evidence, Causes and Solutions through Data Visualization</a:t>
            </a:r>
            <a:endParaRPr lang="en-US" sz="2500">
              <a:solidFill>
                <a:srgbClr val="666666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01DFC7-0547-A97D-0593-DCF467E17611}"/>
              </a:ext>
            </a:extLst>
          </p:cNvPr>
          <p:cNvSpPr txBox="1"/>
          <p:nvPr/>
        </p:nvSpPr>
        <p:spPr>
          <a:xfrm>
            <a:off x="1298713" y="4140692"/>
            <a:ext cx="9780104" cy="140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5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Group Members: Ayush </a:t>
            </a:r>
            <a:r>
              <a:rPr lang="en-US" sz="2500" i="1" dirty="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Manojkumar</a:t>
            </a:r>
            <a:r>
              <a:rPr lang="en-US" sz="25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Lodha and </a:t>
            </a:r>
            <a:r>
              <a:rPr lang="en-US" sz="2500" i="1" dirty="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Harishankar</a:t>
            </a:r>
            <a:r>
              <a:rPr lang="en-US" sz="25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Sekhar</a:t>
            </a:r>
          </a:p>
          <a:p>
            <a:pPr marL="0" marR="0" algn="ctr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US" sz="25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Instructor: Professor </a:t>
            </a:r>
            <a:r>
              <a:rPr lang="en-US" sz="2500" i="1" dirty="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Shiaofen</a:t>
            </a:r>
            <a:r>
              <a:rPr lang="en-US" sz="25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Fang  TA: </a:t>
            </a:r>
            <a:r>
              <a:rPr lang="en-US" sz="2500" i="1" dirty="0" err="1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Ziqian</a:t>
            </a:r>
            <a:r>
              <a:rPr lang="en-US" sz="2500" i="1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Bi</a:t>
            </a:r>
            <a:endParaRPr lang="en-US" sz="2500" i="1" dirty="0">
              <a:solidFill>
                <a:srgbClr val="4472C4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C83597-D8E4-4055-FDFB-31142C3842A3}"/>
              </a:ext>
            </a:extLst>
          </p:cNvPr>
          <p:cNvCxnSpPr/>
          <p:nvPr/>
        </p:nvCxnSpPr>
        <p:spPr>
          <a:xfrm>
            <a:off x="775252" y="3429000"/>
            <a:ext cx="1064149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97644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448758-C1CF-A89F-E4BE-71A1E86B0837}"/>
              </a:ext>
            </a:extLst>
          </p:cNvPr>
          <p:cNvSpPr/>
          <p:nvPr/>
        </p:nvSpPr>
        <p:spPr>
          <a:xfrm>
            <a:off x="6096000" y="0"/>
            <a:ext cx="57721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Climate Risk of different countries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71E3ED23-DB24-E3F4-450D-1EACE698F3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1923776"/>
                  </p:ext>
                </p:extLst>
              </p:nvPr>
            </p:nvGraphicFramePr>
            <p:xfrm>
              <a:off x="-28576" y="-271463"/>
              <a:ext cx="5968999" cy="857250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71E3ED23-DB24-E3F4-450D-1EACE698F3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576" y="-271463"/>
                <a:ext cx="5968999" cy="857250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24B85F5-6C1B-19E5-EF60-59EF11DF1C53}"/>
              </a:ext>
            </a:extLst>
          </p:cNvPr>
          <p:cNvSpPr/>
          <p:nvPr/>
        </p:nvSpPr>
        <p:spPr>
          <a:xfrm>
            <a:off x="6096000" y="1323439"/>
            <a:ext cx="5968999" cy="509370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Global Climate Risk Index identifies the extent to which countries have been affected by extreme weather events </a:t>
            </a:r>
            <a:endParaRPr lang="en-US" sz="250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50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Inferences:</a:t>
            </a:r>
            <a:endParaRPr lang="en-US" sz="25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lower the value of this score (towards 0), the higher the risk [darker the color in the globe]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Asian and African Countries</a:t>
            </a:r>
            <a:endParaRPr lang="en-US" sz="25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Higher the value of this score(towards 200), lower the risk [lighter color]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European and </a:t>
            </a: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North American Countries</a:t>
            </a:r>
            <a:endParaRPr lang="en-US" sz="25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457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E7F0B-1931-915B-A4DD-38D0A1C1B9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467"/>
            <a:ext cx="12192000" cy="6841066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8352AB-59D2-C48B-89DF-5E10F074F7D1}"/>
              </a:ext>
            </a:extLst>
          </p:cNvPr>
          <p:cNvSpPr/>
          <p:nvPr/>
        </p:nvSpPr>
        <p:spPr>
          <a:xfrm>
            <a:off x="3430850" y="1767006"/>
            <a:ext cx="5330306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Chapter 3:</a:t>
            </a:r>
          </a:p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Cause</a:t>
            </a:r>
          </a:p>
        </p:txBody>
      </p:sp>
    </p:spTree>
    <p:extLst>
      <p:ext uri="{BB962C8B-B14F-4D97-AF65-F5344CB8AC3E}">
        <p14:creationId xmlns:p14="http://schemas.microsoft.com/office/powerpoint/2010/main" val="39490958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76CCDB-B0C9-6F53-5D53-B269D41099DB}"/>
              </a:ext>
            </a:extLst>
          </p:cNvPr>
          <p:cNvSpPr/>
          <p:nvPr/>
        </p:nvSpPr>
        <p:spPr>
          <a:xfrm>
            <a:off x="-480623" y="46166"/>
            <a:ext cx="12964724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Cause of Global Warming and Climate Change </a:t>
            </a:r>
          </a:p>
        </p:txBody>
      </p:sp>
      <p:pic>
        <p:nvPicPr>
          <p:cNvPr id="6148" name="Picture 4" descr="Global Energy Review: CO2 Emissions in 2021 – Analysis - IEA">
            <a:extLst>
              <a:ext uri="{FF2B5EF4-FFF2-40B4-BE49-F238E27FC236}">
                <a16:creationId xmlns:a16="http://schemas.microsoft.com/office/drawing/2014/main" id="{DACE3BE7-E802-527F-4DE5-DFF9E33D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82" y="1714030"/>
            <a:ext cx="6678835" cy="446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96B05E-9A99-4C71-B255-760910666A09}"/>
                  </a:ext>
                </a:extLst>
              </p:cNvPr>
              <p:cNvSpPr txBox="1"/>
              <p:nvPr/>
            </p:nvSpPr>
            <p:spPr>
              <a:xfrm>
                <a:off x="4342567" y="6210806"/>
                <a:ext cx="37675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𝑪</m:t>
                      </m:r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𝑬𝒎𝒊𝒔𝒔𝒊𝒐𝒏𝒔</m:t>
                      </m:r>
                    </m:oMath>
                  </m:oMathPara>
                </a14:m>
                <a:endParaRPr lang="en-US" sz="40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96B05E-9A99-4C71-B255-760910666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67" y="6210806"/>
                <a:ext cx="3767506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5980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Add-in 6" title="Web Viewer">
                <a:extLst>
                  <a:ext uri="{FF2B5EF4-FFF2-40B4-BE49-F238E27FC236}">
                    <a16:creationId xmlns:a16="http://schemas.microsoft.com/office/drawing/2014/main" id="{2547A2BB-4242-1F87-EF39-9185D7B4E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090244"/>
                  </p:ext>
                </p:extLst>
              </p:nvPr>
            </p:nvGraphicFramePr>
            <p:xfrm>
              <a:off x="0" y="-498764"/>
              <a:ext cx="12192000" cy="78555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7" name="Add-in 6" title="Web Viewer">
                <a:extLst>
                  <a:ext uri="{FF2B5EF4-FFF2-40B4-BE49-F238E27FC236}">
                    <a16:creationId xmlns:a16="http://schemas.microsoft.com/office/drawing/2014/main" id="{2547A2BB-4242-1F87-EF39-9185D7B4E8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498764"/>
                <a:ext cx="12192000" cy="78555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8564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E7F0B-1931-915B-A4DD-38D0A1C1B9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467"/>
            <a:ext cx="12192000" cy="6841066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8352AB-59D2-C48B-89DF-5E10F074F7D1}"/>
              </a:ext>
            </a:extLst>
          </p:cNvPr>
          <p:cNvSpPr/>
          <p:nvPr/>
        </p:nvSpPr>
        <p:spPr>
          <a:xfrm>
            <a:off x="3337076" y="1767006"/>
            <a:ext cx="5517857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Chapter 4:</a:t>
            </a:r>
          </a:p>
          <a:p>
            <a:pPr algn="ctr"/>
            <a:r>
              <a:rPr lang="en-US" sz="7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Conclusion</a:t>
            </a:r>
            <a:endParaRPr lang="en-US" sz="7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itchFamily="82" charset="77"/>
              <a:cs typeface="Broadway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6904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4AE6BE-876C-58EE-AFEB-F660924C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40" y="0"/>
            <a:ext cx="3878719" cy="200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5C663-271E-FF0F-9CB9-0604C3075BFA}"/>
              </a:ext>
            </a:extLst>
          </p:cNvPr>
          <p:cNvSpPr/>
          <p:nvPr/>
        </p:nvSpPr>
        <p:spPr>
          <a:xfrm>
            <a:off x="1" y="0"/>
            <a:ext cx="46228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Developed Nations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373E08-2890-D912-6E09-AA3ED32DC3EB}"/>
              </a:ext>
            </a:extLst>
          </p:cNvPr>
          <p:cNvSpPr/>
          <p:nvPr/>
        </p:nvSpPr>
        <p:spPr>
          <a:xfrm>
            <a:off x="7569201" y="0"/>
            <a:ext cx="46228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Developing Nations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2BA457-85D3-0D48-F10C-8FA54B10EEA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006600"/>
            <a:ext cx="0" cy="240065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E553752-52DE-215B-C631-D3199A8E7944}"/>
              </a:ext>
            </a:extLst>
          </p:cNvPr>
          <p:cNvSpPr/>
          <p:nvPr/>
        </p:nvSpPr>
        <p:spPr>
          <a:xfrm>
            <a:off x="-1" y="2012216"/>
            <a:ext cx="6095999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500" b="0" i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Catered the population better in history for long and hence need to cater now also in a better way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84B626-94E5-243B-0CC4-27249A6DD145}"/>
              </a:ext>
            </a:extLst>
          </p:cNvPr>
          <p:cNvSpPr/>
          <p:nvPr/>
        </p:nvSpPr>
        <p:spPr>
          <a:xfrm>
            <a:off x="6137841" y="2006600"/>
            <a:ext cx="6095999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500" b="0" i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Started to develop their economies and needed to cater to the population in a better way: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Urbanization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Industrialization</a:t>
            </a:r>
          </a:p>
        </p:txBody>
      </p:sp>
      <p:pic>
        <p:nvPicPr>
          <p:cNvPr id="12298" name="Picture 10" descr="The Blame Game on Apple Podcasts">
            <a:extLst>
              <a:ext uri="{FF2B5EF4-FFF2-40B4-BE49-F238E27FC236}">
                <a16:creationId xmlns:a16="http://schemas.microsoft.com/office/drawing/2014/main" id="{2DFEE624-9166-2948-6D44-16C436BE7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7" t="14584" r="32188" b="14583"/>
          <a:stretch/>
        </p:blipFill>
        <p:spPr bwMode="auto">
          <a:xfrm>
            <a:off x="4908550" y="4407257"/>
            <a:ext cx="2368542" cy="235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25828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0DD966-56AA-C32A-E21B-381BE1544FFB}"/>
              </a:ext>
            </a:extLst>
          </p:cNvPr>
          <p:cNvSpPr/>
          <p:nvPr/>
        </p:nvSpPr>
        <p:spPr>
          <a:xfrm>
            <a:off x="0" y="0"/>
            <a:ext cx="712469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</a:t>
            </a:r>
          </a:p>
        </p:txBody>
      </p:sp>
      <p:pic>
        <p:nvPicPr>
          <p:cNvPr id="13314" name="Picture 2" descr="No alternative text description for this image">
            <a:extLst>
              <a:ext uri="{FF2B5EF4-FFF2-40B4-BE49-F238E27FC236}">
                <a16:creationId xmlns:a16="http://schemas.microsoft.com/office/drawing/2014/main" id="{A168C4AD-13F1-1709-5A97-4BC5F3A17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t="21173" r="10459" b="2041"/>
          <a:stretch/>
        </p:blipFill>
        <p:spPr bwMode="auto">
          <a:xfrm>
            <a:off x="0" y="761999"/>
            <a:ext cx="5797619" cy="568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9E1BEB-68B1-DE91-A7F7-50E74CC50A08}"/>
              </a:ext>
            </a:extLst>
          </p:cNvPr>
          <p:cNvSpPr/>
          <p:nvPr/>
        </p:nvSpPr>
        <p:spPr>
          <a:xfrm>
            <a:off x="0" y="6519446"/>
            <a:ext cx="670061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800" b="0" i="1" cap="none" spc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References:https</a:t>
            </a:r>
            <a:r>
              <a:rPr lang="en-US" sz="800" b="0" i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://</a:t>
            </a:r>
            <a:r>
              <a:rPr lang="en-US" sz="800" b="0" i="1" cap="none" spc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www.linkedin.com</a:t>
            </a:r>
            <a:r>
              <a:rPr lang="en-US" sz="800" b="0" i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/posts/somnath-ray_earthday-climateaction-usa-activity-7055641773997477888-UXsj?utm_source=</a:t>
            </a:r>
            <a:r>
              <a:rPr lang="en-US" sz="800" b="0" i="1" cap="none" spc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share&amp;utm_medium</a:t>
            </a:r>
            <a:r>
              <a:rPr lang="en-US" sz="800" b="0" i="1" cap="none" spc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n-US" sz="800" b="0" i="1" cap="none" spc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member_android</a:t>
            </a:r>
            <a:endParaRPr lang="en-US" sz="800" b="0" i="1" cap="none" spc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000501-8256-7F8F-FB42-7B080F963DCD}"/>
              </a:ext>
            </a:extLst>
          </p:cNvPr>
          <p:cNvSpPr/>
          <p:nvPr/>
        </p:nvSpPr>
        <p:spPr>
          <a:xfrm>
            <a:off x="5797619" y="1489888"/>
            <a:ext cx="6315640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500" b="0" i="1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Three largest pop</a:t>
            </a:r>
            <a:r>
              <a:rPr lang="en-US" sz="25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ulous and CO2 emitters are: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 🇺🇸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China 🇨🇳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India 🇮🇳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countries should lead role in green energy</a:t>
            </a:r>
            <a:r>
              <a:rPr lang="en-US" sz="25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policy making. 🌱</a:t>
            </a:r>
          </a:p>
        </p:txBody>
      </p:sp>
    </p:spTree>
    <p:extLst>
      <p:ext uri="{BB962C8B-B14F-4D97-AF65-F5344CB8AC3E}">
        <p14:creationId xmlns:p14="http://schemas.microsoft.com/office/powerpoint/2010/main" val="29894975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BDC2E5-3C2C-2C78-8E37-B671FA98EFA5}"/>
              </a:ext>
            </a:extLst>
          </p:cNvPr>
          <p:cNvSpPr/>
          <p:nvPr/>
        </p:nvSpPr>
        <p:spPr>
          <a:xfrm>
            <a:off x="0" y="0"/>
            <a:ext cx="7124699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your time ⏲️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BE3551-DDE1-B580-7146-C64B8A260192}"/>
              </a:ext>
            </a:extLst>
          </p:cNvPr>
          <p:cNvSpPr/>
          <p:nvPr/>
        </p:nvSpPr>
        <p:spPr>
          <a:xfrm>
            <a:off x="-1" y="861774"/>
            <a:ext cx="1148080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are ou</a:t>
            </a:r>
            <a:r>
              <a:rPr lang="en-US" sz="4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 Data References and Inspirations: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9E075-F857-99A3-B913-EFE9CC337231}"/>
                  </a:ext>
                </a:extLst>
              </p:cNvPr>
              <p:cNvSpPr txBox="1"/>
              <p:nvPr/>
            </p:nvSpPr>
            <p:spPr>
              <a:xfrm>
                <a:off x="-1" y="1569660"/>
                <a:ext cx="12192001" cy="5032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u="sng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Data Sources: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Global Temperature Data :[CC0 Public Domain] </a:t>
                </a: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2"/>
                  </a:rPr>
                  <a:t>https://www.kaggle.com/datasets/sachinsarkar/climate-change-global-temperature-data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Global Precipitation Data:[World Bank Data] </a:t>
                </a: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3"/>
                  </a:rPr>
                  <a:t>https://data.worldbank.org/indicator/AG.LND.PRCP.MM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4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𝑪</m:t>
                    </m:r>
                    <m:sSub>
                      <m:sSubPr>
                        <m:ctrlP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4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Emission Data </a:t>
                </a:r>
                <a:r>
                  <a:rPr lang="en-US" sz="1400" b="1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Countrywise</a:t>
                </a: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: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</a:rPr>
                  <a:t>[Our World in Data]</a:t>
                </a: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4"/>
                  </a:rPr>
                  <a:t>https://ourworldindata.org/co2-emissions#co2-emissions-by-region</a:t>
                </a: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</a:rPr>
                  <a:t>[</a:t>
                </a:r>
                <a:r>
                  <a:rPr lang="en-US" sz="1400" err="1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</a:rPr>
                  <a:t>Zenoda.Org</a:t>
                </a:r>
                <a:r>
                  <a:rPr lang="en-US" sz="140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</a:rPr>
                  <a:t>]</a:t>
                </a: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5"/>
                  </a:rPr>
                  <a:t>https://www.kaggle.com/datasets/thedevastator/global-fossil-co2-emissions-by-country-2002-2022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Natural Disasters: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6"/>
                  </a:rPr>
                  <a:t>https://www.kaggle.com/datasets/brsdincer/all-natural-disasters-19002021-eosdis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 lv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7"/>
                  </a:rPr>
                  <a:t>https://sedac.ciesin.columbia.edu/data/set/pend-gdis-1960-2018/data-download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CPI (Climate Change Impact Index):[</a:t>
                </a:r>
                <a:r>
                  <a:rPr lang="en-US" sz="1400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  <a:hlinkClick r:id="rId8"/>
                  </a:rPr>
                  <a:t>Official website</a:t>
                </a: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]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400" b="1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  <a:hlinkClick r:id="rId9"/>
                  </a:rPr>
                  <a:t>https://www.wikiwand.com/en/Climate_Change_Performance_Index#External_links</a:t>
                </a:r>
                <a:endParaRPr lang="en-US" sz="1400" b="1" u="sng">
                  <a:solidFill>
                    <a:srgbClr val="0563C1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  <a:hlinkClick r:id="rId10"/>
                  </a:rPr>
                  <a:t>https://climate.nasa.gov/climate_resources/300/video-climate-spiral-1880-2022/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  <a:hlinkClick r:id="rId11"/>
                  </a:rPr>
                  <a:t>https://www.metoffice.gov.uk/hadobs/hadcrut4/data/current/download.html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u="none" strike="noStrike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</a:rPr>
                  <a:t> 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  <a:hlinkClick r:id="rId12"/>
                  </a:rPr>
                  <a:t>https://interaktiv.tagesspiegel.de/lab/consequences-of-climate-change-for-africa-who-is-damaging-the-climate-most-and-who-suffers-the-consequences/</a:t>
                </a: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</a:rPr>
                  <a:t> </a:t>
                </a:r>
              </a:p>
              <a:p>
                <a:pPr marL="171450" marR="0" indent="-17145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u="sng">
                    <a:solidFill>
                      <a:srgbClr val="0563C1"/>
                    </a:solidFill>
                    <a:effectLst/>
                    <a:latin typeface="Calibri" panose="020F0502020204030204" pitchFamily="34" charset="0"/>
                    <a:ea typeface="Arial" panose="020B0604020202020204" pitchFamily="34" charset="0"/>
                    <a:cs typeface="Calibri" panose="020F0502020204030204" pitchFamily="34" charset="0"/>
                    <a:hlinkClick r:id="rId13"/>
                  </a:rPr>
                  <a:t>https://www.reddit.com/r/dataisbeautiful/comments/s99kxn/the_countries_most_vulnerable_to_climate_change/</a:t>
                </a:r>
                <a:endParaRPr lang="en-US" sz="1400" u="sng">
                  <a:solidFill>
                    <a:srgbClr val="0563C1"/>
                  </a:solidFill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  <a:p>
                <a:pPr marL="228600" marR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effectLst/>
                  <a:latin typeface="Calibri" panose="020F0502020204030204" pitchFamily="34" charset="0"/>
                  <a:ea typeface="Arial" panose="020B0604020202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C9E075-F857-99A3-B913-EFE9CC337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569660"/>
                <a:ext cx="12192001" cy="5032916"/>
              </a:xfrm>
              <a:prstGeom prst="rect">
                <a:avLst/>
              </a:prstGeom>
              <a:blipFill>
                <a:blip r:embed="rId14"/>
                <a:stretch>
                  <a:fillRect l="-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6103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E7F0B-1931-915B-A4DD-38D0A1C1B9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467"/>
            <a:ext cx="12192000" cy="6841066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8352AB-59D2-C48B-89DF-5E10F074F7D1}"/>
              </a:ext>
            </a:extLst>
          </p:cNvPr>
          <p:cNvSpPr/>
          <p:nvPr/>
        </p:nvSpPr>
        <p:spPr>
          <a:xfrm>
            <a:off x="1947909" y="1767006"/>
            <a:ext cx="8296182" cy="332398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Chapter 1:</a:t>
            </a:r>
          </a:p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Climate Change:</a:t>
            </a:r>
          </a:p>
          <a:p>
            <a:pPr algn="ctr"/>
            <a:r>
              <a:rPr lang="en-US" sz="7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A Myth?</a:t>
            </a:r>
            <a:endParaRPr lang="en-US" sz="7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adway" pitchFamily="82" charset="77"/>
              <a:cs typeface="Broadway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894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isspng Stock Photography Screaming Royalty Free Screaming - Screaming  Person Side View, Transparent Png , Transparent Png Image - PNGitem">
            <a:extLst>
              <a:ext uri="{FF2B5EF4-FFF2-40B4-BE49-F238E27FC236}">
                <a16:creationId xmlns:a16="http://schemas.microsoft.com/office/drawing/2014/main" id="{5224D58F-729C-46D7-D51F-CB3686F4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00" b="93178" l="3721" r="96163">
                        <a14:foregroundMark x1="8605" y1="25281" x2="3140" y2="31140"/>
                        <a14:foregroundMark x1="3140" y1="31140" x2="8605" y2="36998"/>
                        <a14:foregroundMark x1="8605" y1="36998" x2="11744" y2="43740"/>
                        <a14:foregroundMark x1="11744" y1="43740" x2="8605" y2="51284"/>
                        <a14:foregroundMark x1="8605" y1="51284" x2="13256" y2="57624"/>
                        <a14:foregroundMark x1="13256" y1="57624" x2="23721" y2="56019"/>
                        <a14:foregroundMark x1="23721" y1="56019" x2="29767" y2="61958"/>
                        <a14:foregroundMark x1="29767" y1="61958" x2="19186" y2="92135"/>
                        <a14:foregroundMark x1="4884" y1="24719" x2="3837" y2="32504"/>
                        <a14:foregroundMark x1="3837" y1="32504" x2="4884" y2="34189"/>
                        <a14:foregroundMark x1="17209" y1="8909" x2="40349" y2="1926"/>
                        <a14:foregroundMark x1="40349" y1="1926" x2="62674" y2="6100"/>
                        <a14:foregroundMark x1="62674" y1="6100" x2="72326" y2="9952"/>
                        <a14:foregroundMark x1="72326" y1="9952" x2="72907" y2="10835"/>
                        <a14:foregroundMark x1="70465" y1="58186" x2="93605" y2="84430"/>
                        <a14:foregroundMark x1="93605" y1="84430" x2="94186" y2="88523"/>
                        <a14:foregroundMark x1="92558" y1="84992" x2="96163" y2="93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495" y="1219200"/>
            <a:ext cx="4179392" cy="60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5D8EDB-8835-AC35-8543-036157AC34A4}"/>
              </a:ext>
            </a:extLst>
          </p:cNvPr>
          <p:cNvSpPr/>
          <p:nvPr/>
        </p:nvSpPr>
        <p:spPr>
          <a:xfrm>
            <a:off x="0" y="-92957"/>
            <a:ext cx="826482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Arguments from non-believers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0FB2B-99A1-2FDD-278E-4FF1799AFC41}"/>
              </a:ext>
            </a:extLst>
          </p:cNvPr>
          <p:cNvSpPr/>
          <p:nvPr/>
        </p:nvSpPr>
        <p:spPr>
          <a:xfrm>
            <a:off x="0" y="888277"/>
            <a:ext cx="767747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Countries are naturally hot because of their positioning on the the globe.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13E11C-E9D5-0437-CBAB-657DE4064F67}"/>
              </a:ext>
            </a:extLst>
          </p:cNvPr>
          <p:cNvSpPr/>
          <p:nvPr/>
        </p:nvSpPr>
        <p:spPr>
          <a:xfrm>
            <a:off x="0" y="3475001"/>
            <a:ext cx="767747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months are naturally hotter than the others. It’s natural</a:t>
            </a:r>
          </a:p>
        </p:txBody>
      </p:sp>
      <p:pic>
        <p:nvPicPr>
          <p:cNvPr id="4100" name="Picture 4" descr="Earth Sun Global Warming Climate - Free image on Pixabay">
            <a:extLst>
              <a:ext uri="{FF2B5EF4-FFF2-40B4-BE49-F238E27FC236}">
                <a16:creationId xmlns:a16="http://schemas.microsoft.com/office/drawing/2014/main" id="{BC010FB8-ABB1-D10B-924B-2AAD77E2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766" y="1891366"/>
            <a:ext cx="1583635" cy="158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D5A8857-5231-0109-F356-227713C1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8" y="3982832"/>
            <a:ext cx="6612835" cy="33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021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AE75B84-F50D-BC9E-C4BE-70BC3EB412B1}"/>
              </a:ext>
            </a:extLst>
          </p:cNvPr>
          <p:cNvSpPr/>
          <p:nvPr/>
        </p:nvSpPr>
        <p:spPr>
          <a:xfrm>
            <a:off x="0" y="0"/>
            <a:ext cx="538910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 Temperature of Countries from last 100 years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Web Viewer">
                <a:extLst>
                  <a:ext uri="{FF2B5EF4-FFF2-40B4-BE49-F238E27FC236}">
                    <a16:creationId xmlns:a16="http://schemas.microsoft.com/office/drawing/2014/main" id="{CA77BD3C-E3B6-B6EE-32CD-E237F96BC3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004239"/>
                  </p:ext>
                </p:extLst>
              </p:nvPr>
            </p:nvGraphicFramePr>
            <p:xfrm>
              <a:off x="5685183" y="-351616"/>
              <a:ext cx="6506817" cy="8017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9" name="Add-in 8" title="Web Viewer">
                <a:extLst>
                  <a:ext uri="{FF2B5EF4-FFF2-40B4-BE49-F238E27FC236}">
                    <a16:creationId xmlns:a16="http://schemas.microsoft.com/office/drawing/2014/main" id="{CA77BD3C-E3B6-B6EE-32CD-E237F96BC3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5183" y="-351616"/>
                <a:ext cx="6506817" cy="8017565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D8082AF-D31C-6393-F1E0-24C7346E99F8}"/>
              </a:ext>
            </a:extLst>
          </p:cNvPr>
          <p:cNvSpPr/>
          <p:nvPr/>
        </p:nvSpPr>
        <p:spPr>
          <a:xfrm>
            <a:off x="0" y="1938992"/>
            <a:ext cx="5685183" cy="74020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5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Inferences: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Countries that are nearer to the equator experience higher temperatures than the countrie</a:t>
            </a:r>
            <a:r>
              <a:rPr lang="en-US" sz="25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 near the pole.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Legend from -50 to 50 degrees</a:t>
            </a:r>
            <a:r>
              <a:rPr lang="en-US" sz="25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 shows the transition from a cold region(dark blue) to 0 degree (white) to rising hot temperature(dark 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visualization has the dropdown menu </a:t>
            </a:r>
            <a:r>
              <a:rPr lang="en-US" sz="25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we can select the country which we want to look into. (It will take us there)</a:t>
            </a:r>
            <a:endParaRPr lang="en-US" sz="25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5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5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5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5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5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5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9915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 title="Web Viewer">
                <a:extLst>
                  <a:ext uri="{FF2B5EF4-FFF2-40B4-BE49-F238E27FC236}">
                    <a16:creationId xmlns:a16="http://schemas.microsoft.com/office/drawing/2014/main" id="{3CA0747C-7B26-DDA9-CD3B-0962147BF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457152"/>
                  </p:ext>
                </p:extLst>
              </p:nvPr>
            </p:nvGraphicFramePr>
            <p:xfrm>
              <a:off x="0" y="88900"/>
              <a:ext cx="12192000" cy="747914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Add-in 4" title="Web Viewer">
                <a:extLst>
                  <a:ext uri="{FF2B5EF4-FFF2-40B4-BE49-F238E27FC236}">
                    <a16:creationId xmlns:a16="http://schemas.microsoft.com/office/drawing/2014/main" id="{3CA0747C-7B26-DDA9-CD3B-0962147BF3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88900"/>
                <a:ext cx="12192000" cy="74791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3417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9286A83-7E22-C397-E86E-F449B9CFD0C2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Merge above two ideas and run a </a:t>
            </a:r>
            <a:r>
              <a:rPr lang="en-US" sz="40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spatio</a:t>
            </a:r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-temporal time series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988E25-FB5A-9D61-83A1-049A33851240}"/>
              </a:ext>
            </a:extLst>
          </p:cNvPr>
          <p:cNvSpPr/>
          <p:nvPr/>
        </p:nvSpPr>
        <p:spPr>
          <a:xfrm>
            <a:off x="4574464" y="2967335"/>
            <a:ext cx="3043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Click Here</a:t>
            </a:r>
            <a:endParaRPr lang="en-US" sz="5400" b="1" u="sng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1475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B80576-604B-636F-8BE4-368AF0B2011D}"/>
              </a:ext>
            </a:extLst>
          </p:cNvPr>
          <p:cNvSpPr/>
          <p:nvPr/>
        </p:nvSpPr>
        <p:spPr>
          <a:xfrm>
            <a:off x="5359401" y="1577795"/>
            <a:ext cx="6934199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5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5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Inferences: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radial chart clearly shows how we have increased the temperatures of the planet after the industrial revolution in the 1850s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post shared by NASA inspired the idea.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eb Viewer">
                <a:extLst>
                  <a:ext uri="{FF2B5EF4-FFF2-40B4-BE49-F238E27FC236}">
                    <a16:creationId xmlns:a16="http://schemas.microsoft.com/office/drawing/2014/main" id="{35CE45BE-C9F6-4FB8-E92B-53862D5EB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0192120"/>
                  </p:ext>
                </p:extLst>
              </p:nvPr>
            </p:nvGraphicFramePr>
            <p:xfrm>
              <a:off x="0" y="-120294"/>
              <a:ext cx="5257800" cy="819749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Web Viewer">
                <a:extLst>
                  <a:ext uri="{FF2B5EF4-FFF2-40B4-BE49-F238E27FC236}">
                    <a16:creationId xmlns:a16="http://schemas.microsoft.com/office/drawing/2014/main" id="{35CE45BE-C9F6-4FB8-E92B-53862D5EB7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120294"/>
                <a:ext cx="5257800" cy="819749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9FDFC84-A184-0FC9-3231-09BAED686DCB}"/>
              </a:ext>
            </a:extLst>
          </p:cNvPr>
          <p:cNvSpPr/>
          <p:nvPr/>
        </p:nvSpPr>
        <p:spPr>
          <a:xfrm>
            <a:off x="5359401" y="0"/>
            <a:ext cx="538910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Radial Chart of Global Temperature Anomaly</a:t>
            </a:r>
          </a:p>
        </p:txBody>
      </p:sp>
    </p:spTree>
    <p:extLst>
      <p:ext uri="{BB962C8B-B14F-4D97-AF65-F5344CB8AC3E}">
        <p14:creationId xmlns:p14="http://schemas.microsoft.com/office/powerpoint/2010/main" val="6032508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EE7F0B-1931-915B-A4DD-38D0A1C1B9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467"/>
            <a:ext cx="12192000" cy="6841066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8352AB-59D2-C48B-89DF-5E10F074F7D1}"/>
              </a:ext>
            </a:extLst>
          </p:cNvPr>
          <p:cNvSpPr/>
          <p:nvPr/>
        </p:nvSpPr>
        <p:spPr>
          <a:xfrm>
            <a:off x="2469625" y="1767006"/>
            <a:ext cx="7252755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Chapter 2:</a:t>
            </a:r>
          </a:p>
          <a:p>
            <a:pPr algn="ctr"/>
            <a:r>
              <a:rPr lang="en-US" sz="7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adway" pitchFamily="82" charset="77"/>
                <a:cs typeface="Broadway" panose="020F0502020204030204" pitchFamily="34" charset="0"/>
              </a:rPr>
              <a:t>Consequences</a:t>
            </a:r>
          </a:p>
        </p:txBody>
      </p:sp>
    </p:spTree>
    <p:extLst>
      <p:ext uri="{BB962C8B-B14F-4D97-AF65-F5344CB8AC3E}">
        <p14:creationId xmlns:p14="http://schemas.microsoft.com/office/powerpoint/2010/main" val="30055707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448758-C1CF-A89F-E4BE-71A1E86B0837}"/>
              </a:ext>
            </a:extLst>
          </p:cNvPr>
          <p:cNvSpPr/>
          <p:nvPr/>
        </p:nvSpPr>
        <p:spPr>
          <a:xfrm>
            <a:off x="6096000" y="0"/>
            <a:ext cx="545640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Flood Risk of different countries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1" name="Add-in 10" title="Web Viewer">
                <a:extLst>
                  <a:ext uri="{FF2B5EF4-FFF2-40B4-BE49-F238E27FC236}">
                    <a16:creationId xmlns:a16="http://schemas.microsoft.com/office/drawing/2014/main" id="{31BB8054-AEAF-C18A-30D4-CBA506CA9E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9863806"/>
                  </p:ext>
                </p:extLst>
              </p:nvPr>
            </p:nvGraphicFramePr>
            <p:xfrm>
              <a:off x="-1" y="-242888"/>
              <a:ext cx="5957888" cy="822960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" name="Add-in 10" title="Web Viewer">
                <a:extLst>
                  <a:ext uri="{FF2B5EF4-FFF2-40B4-BE49-F238E27FC236}">
                    <a16:creationId xmlns:a16="http://schemas.microsoft.com/office/drawing/2014/main" id="{31BB8054-AEAF-C18A-30D4-CBA506CA9E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" y="-242888"/>
                <a:ext cx="5957888" cy="8229601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CD02233-5BCA-4E72-C2B8-31A2F9D2A514}"/>
              </a:ext>
            </a:extLst>
          </p:cNvPr>
          <p:cNvSpPr/>
          <p:nvPr/>
        </p:nvSpPr>
        <p:spPr>
          <a:xfrm>
            <a:off x="7302500" y="1514561"/>
            <a:ext cx="3390900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Rise in Temperature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43459F-5B33-5F49-7D38-74955BB57C42}"/>
              </a:ext>
            </a:extLst>
          </p:cNvPr>
          <p:cNvSpPr/>
          <p:nvPr/>
        </p:nvSpPr>
        <p:spPr>
          <a:xfrm>
            <a:off x="7302500" y="2955685"/>
            <a:ext cx="3390900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Melting of Snow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4DC38D-A24E-DCF3-E587-986F069DA7A1}"/>
              </a:ext>
            </a:extLst>
          </p:cNvPr>
          <p:cNvSpPr/>
          <p:nvPr/>
        </p:nvSpPr>
        <p:spPr>
          <a:xfrm>
            <a:off x="7302500" y="4397425"/>
            <a:ext cx="3390900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 Level to Rise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ADA7D-B54E-98CF-DC67-74D3C7945578}"/>
              </a:ext>
            </a:extLst>
          </p:cNvPr>
          <p:cNvSpPr/>
          <p:nvPr/>
        </p:nvSpPr>
        <p:spPr>
          <a:xfrm>
            <a:off x="7302500" y="5828488"/>
            <a:ext cx="3390900" cy="762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Risk of flood Increases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CFCFA48-2051-1900-337A-93E4332D3621}"/>
              </a:ext>
            </a:extLst>
          </p:cNvPr>
          <p:cNvSpPr/>
          <p:nvPr/>
        </p:nvSpPr>
        <p:spPr>
          <a:xfrm>
            <a:off x="8755634" y="2399292"/>
            <a:ext cx="484632" cy="443724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F1EE711A-FEEF-BFD4-769B-7982E03542B7}"/>
              </a:ext>
            </a:extLst>
          </p:cNvPr>
          <p:cNvSpPr/>
          <p:nvPr/>
        </p:nvSpPr>
        <p:spPr>
          <a:xfrm>
            <a:off x="8755634" y="3799595"/>
            <a:ext cx="484632" cy="443724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5AD21821-3B88-2B3F-2318-E3857A8C4AB6}"/>
              </a:ext>
            </a:extLst>
          </p:cNvPr>
          <p:cNvSpPr/>
          <p:nvPr/>
        </p:nvSpPr>
        <p:spPr>
          <a:xfrm>
            <a:off x="8742669" y="5313531"/>
            <a:ext cx="484632" cy="443724"/>
          </a:xfrm>
          <a:prstGeom prst="downArrow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4BF59-4730-BC34-510A-72D4447009CD}"/>
              </a:ext>
            </a:extLst>
          </p:cNvPr>
          <p:cNvSpPr txBox="1"/>
          <p:nvPr/>
        </p:nvSpPr>
        <p:spPr>
          <a:xfrm>
            <a:off x="10693400" y="1514561"/>
            <a:ext cx="48463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500" b="0" i="0">
                <a:solidFill>
                  <a:srgbClr val="000000"/>
                </a:solidFill>
                <a:effectLst/>
                <a:latin typeface="Apple Color Emoji" pitchFamily="2" charset="0"/>
              </a:rPr>
              <a:t>🌡️</a:t>
            </a:r>
            <a:endParaRPr lang="en-US" sz="3500" b="1" i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363959-32C9-1808-FB00-A048B5947579}"/>
              </a:ext>
            </a:extLst>
          </p:cNvPr>
          <p:cNvSpPr txBox="1"/>
          <p:nvPr/>
        </p:nvSpPr>
        <p:spPr>
          <a:xfrm>
            <a:off x="10849846" y="3059686"/>
            <a:ext cx="6563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/>
              <a:t>❄️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67043C-18EB-F101-6FF1-767F8C561172}"/>
              </a:ext>
            </a:extLst>
          </p:cNvPr>
          <p:cNvSpPr txBox="1"/>
          <p:nvPr/>
        </p:nvSpPr>
        <p:spPr>
          <a:xfrm>
            <a:off x="10849846" y="4527867"/>
            <a:ext cx="48463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/>
              <a:t>🌊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AA109-B40D-8C45-6018-A234231E8A43}"/>
              </a:ext>
            </a:extLst>
          </p:cNvPr>
          <p:cNvSpPr txBox="1"/>
          <p:nvPr/>
        </p:nvSpPr>
        <p:spPr>
          <a:xfrm>
            <a:off x="10849846" y="5970961"/>
            <a:ext cx="7958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/>
              <a:t>😔</a:t>
            </a:r>
          </a:p>
        </p:txBody>
      </p:sp>
    </p:spTree>
    <p:extLst>
      <p:ext uri="{BB962C8B-B14F-4D97-AF65-F5344CB8AC3E}">
        <p14:creationId xmlns:p14="http://schemas.microsoft.com/office/powerpoint/2010/main" val="148629369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webextension1.xml><?xml version="1.0" encoding="utf-8"?>
<we:webextension xmlns:we="http://schemas.microsoft.com/office/webextensions/webextension/2010/11" id="{9ADAC1EE-D97C-9647-B256-A83BD917B341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limatecs552.github.io/Temp_3DGlobe_final/&quot;,&quot;values&quot;:{},&quot;data&quot;:{&quot;uri&quot;:&quot;climatecs552.github.io/Temp_3DGlobe_final/&quot;},&quot;secure&quot;:false}],&quot;name&quot;:&quot;climatecs552.github.io/Temp_3DGlobe_final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85BBC59-EB1C-D44E-922C-045F913D0E80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limatecs552.github.io/Heat_Map_final/&quot;,&quot;values&quot;:{},&quot;data&quot;:{&quot;uri&quot;:&quot;climatecs552.github.io/Heat_Map_final/&quot;},&quot;secure&quot;:false}],&quot;name&quot;:&quot;climatecs552.github.io/Heat_Map_final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6B787294-88F0-744D-9AEB-7223384D93B3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limatecs552.github.io/Radial_Chart_final/&quot;,&quot;values&quot;:{},&quot;data&quot;:{&quot;uri&quot;:&quot;climatecs552.github.io/Radial_Chart_final/&quot;},&quot;secure&quot;:false}],&quot;name&quot;:&quot;climatecs552.github.io/Radial_Chart_final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F7F14B3-05F0-2746-A187-100CD0169EE2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limatecs552.github.io/Flood_Risk_3DGlobe_final/&quot;,&quot;values&quot;:{},&quot;data&quot;:{&quot;uri&quot;:&quot;climatecs552.github.io/Flood_Risk_3DGlobe_final/&quot;},&quot;secure&quot;:false}],&quot;name&quot;:&quot;climatecs552.github.io/Flood_Risk_3DGlobe_final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1E05C5D9-4559-E344-B8EF-61936A5EA2A6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limatecs552.github.io/Climate_Risk_3DGlobe_final/&quot;,&quot;values&quot;:{},&quot;data&quot;:{&quot;uri&quot;:&quot;climatecs552.github.io/Climate_Risk_3DGlobe_final/&quot;},&quot;secure&quot;:false}],&quot;name&quot;:&quot;climatecs552.github.io/Climate_Risk_3DGlobe_final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172D3AE-DD55-BF41-9871-1F65FB9A4B3F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climatecs552.github.io/C02_bubble_map_final/&quot;,&quot;values&quot;:{},&quot;data&quot;:{&quot;uri&quot;:&quot;climatecs552.github.io/C02_bubble_map_final/&quot;},&quot;secure&quot;:false}],&quot;name&quot;:&quot;climatecs552.github.io/C02_bubble_map_final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679</Words>
  <Application>Microsoft Macintosh PowerPoint</Application>
  <PresentationFormat>Widescreen</PresentationFormat>
  <Paragraphs>93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Apple Color Emoji</vt:lpstr>
      <vt:lpstr>Arial</vt:lpstr>
      <vt:lpstr>Broadway</vt:lpstr>
      <vt:lpstr>Calibri</vt:lpstr>
      <vt:lpstr>Calibri Light</vt:lpstr>
      <vt:lpstr>Cambria Math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Lodha, Ayush Manojkumar</dc:creator>
  <cp:lastModifiedBy>Lodha, Ayush Manojkumar</cp:lastModifiedBy>
  <cp:revision>1</cp:revision>
  <dcterms:created xsi:type="dcterms:W3CDTF">2023-04-26T14:34:11Z</dcterms:created>
  <dcterms:modified xsi:type="dcterms:W3CDTF">2023-04-30T22:06:14Z</dcterms:modified>
</cp:coreProperties>
</file>